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56" r:id="rId2"/>
    <p:sldId id="258" r:id="rId3"/>
    <p:sldId id="259" r:id="rId4"/>
  </p:sldIdLst>
  <p:sldSz cx="6858000" cy="9906000" type="A4"/>
  <p:notesSz cx="6735763" cy="9866313"/>
  <p:defaultTextStyle>
    <a:defPPr>
      <a:defRPr lang="ja-JP"/>
    </a:defPPr>
    <a:lvl1pPr marL="0" algn="l" defTabSz="538764" rtl="0" eaLnBrk="1" latinLnBrk="0" hangingPunct="1">
      <a:defRPr kumimoji="1" sz="1100" kern="1200">
        <a:solidFill>
          <a:schemeClr val="tx1"/>
        </a:solidFill>
        <a:latin typeface="+mn-lt"/>
        <a:ea typeface="+mn-ea"/>
        <a:cs typeface="+mn-cs"/>
      </a:defRPr>
    </a:lvl1pPr>
    <a:lvl2pPr marL="269382" algn="l" defTabSz="538764" rtl="0" eaLnBrk="1" latinLnBrk="0" hangingPunct="1">
      <a:defRPr kumimoji="1" sz="1100" kern="1200">
        <a:solidFill>
          <a:schemeClr val="tx1"/>
        </a:solidFill>
        <a:latin typeface="+mn-lt"/>
        <a:ea typeface="+mn-ea"/>
        <a:cs typeface="+mn-cs"/>
      </a:defRPr>
    </a:lvl2pPr>
    <a:lvl3pPr marL="538764" algn="l" defTabSz="538764" rtl="0" eaLnBrk="1" latinLnBrk="0" hangingPunct="1">
      <a:defRPr kumimoji="1" sz="1100" kern="1200">
        <a:solidFill>
          <a:schemeClr val="tx1"/>
        </a:solidFill>
        <a:latin typeface="+mn-lt"/>
        <a:ea typeface="+mn-ea"/>
        <a:cs typeface="+mn-cs"/>
      </a:defRPr>
    </a:lvl3pPr>
    <a:lvl4pPr marL="808147" algn="l" defTabSz="538764" rtl="0" eaLnBrk="1" latinLnBrk="0" hangingPunct="1">
      <a:defRPr kumimoji="1" sz="1100" kern="1200">
        <a:solidFill>
          <a:schemeClr val="tx1"/>
        </a:solidFill>
        <a:latin typeface="+mn-lt"/>
        <a:ea typeface="+mn-ea"/>
        <a:cs typeface="+mn-cs"/>
      </a:defRPr>
    </a:lvl4pPr>
    <a:lvl5pPr marL="1077529" algn="l" defTabSz="538764" rtl="0" eaLnBrk="1" latinLnBrk="0" hangingPunct="1">
      <a:defRPr kumimoji="1" sz="1100" kern="1200">
        <a:solidFill>
          <a:schemeClr val="tx1"/>
        </a:solidFill>
        <a:latin typeface="+mn-lt"/>
        <a:ea typeface="+mn-ea"/>
        <a:cs typeface="+mn-cs"/>
      </a:defRPr>
    </a:lvl5pPr>
    <a:lvl6pPr marL="1346911" algn="l" defTabSz="538764" rtl="0" eaLnBrk="1" latinLnBrk="0" hangingPunct="1">
      <a:defRPr kumimoji="1" sz="1100" kern="1200">
        <a:solidFill>
          <a:schemeClr val="tx1"/>
        </a:solidFill>
        <a:latin typeface="+mn-lt"/>
        <a:ea typeface="+mn-ea"/>
        <a:cs typeface="+mn-cs"/>
      </a:defRPr>
    </a:lvl6pPr>
    <a:lvl7pPr marL="1616293" algn="l" defTabSz="538764" rtl="0" eaLnBrk="1" latinLnBrk="0" hangingPunct="1">
      <a:defRPr kumimoji="1" sz="1100" kern="1200">
        <a:solidFill>
          <a:schemeClr val="tx1"/>
        </a:solidFill>
        <a:latin typeface="+mn-lt"/>
        <a:ea typeface="+mn-ea"/>
        <a:cs typeface="+mn-cs"/>
      </a:defRPr>
    </a:lvl7pPr>
    <a:lvl8pPr marL="1885676" algn="l" defTabSz="538764" rtl="0" eaLnBrk="1" latinLnBrk="0" hangingPunct="1">
      <a:defRPr kumimoji="1" sz="1100" kern="1200">
        <a:solidFill>
          <a:schemeClr val="tx1"/>
        </a:solidFill>
        <a:latin typeface="+mn-lt"/>
        <a:ea typeface="+mn-ea"/>
        <a:cs typeface="+mn-cs"/>
      </a:defRPr>
    </a:lvl8pPr>
    <a:lvl9pPr marL="2155058" algn="l" defTabSz="538764" rtl="0" eaLnBrk="1" latinLnBrk="0" hangingPunct="1">
      <a:defRPr kumimoji="1" sz="1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81">
          <p15:clr>
            <a:srgbClr val="A4A3A4"/>
          </p15:clr>
        </p15:guide>
        <p15:guide id="2" pos="3840">
          <p15:clr>
            <a:srgbClr val="A4A3A4"/>
          </p15:clr>
        </p15:guide>
        <p15:guide id="3" orient="horz" pos="-954">
          <p15:clr>
            <a:srgbClr val="A4A3A4"/>
          </p15:clr>
        </p15:guide>
        <p15:guide id="4" pos="2160">
          <p15:clr>
            <a:srgbClr val="A4A3A4"/>
          </p15:clr>
        </p15:guide>
        <p15:guide id="5" pos="21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41" d="100"/>
          <a:sy n="41" d="100"/>
        </p:scale>
        <p:origin x="2280" y="44"/>
      </p:cViewPr>
      <p:guideLst>
        <p:guide orient="horz" pos="1181"/>
        <p:guide pos="3840"/>
        <p:guide orient="horz" pos="-954"/>
        <p:guide pos="2160"/>
        <p:guide pos="21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778EA42-135D-DB44-8008-F7E10E7EE8B8}" type="datetimeFigureOut">
              <a:rPr lang="ja-JP" altLang="en-US" smtClean="0"/>
              <a:pPr/>
              <a:t>2018/1/31</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2FE4EC60-9A71-1645-8D43-58533086A138}" type="slidenum">
              <a:rPr lang="ja-JP" altLang="en-US" smtClean="0"/>
              <a:pPr/>
              <a:t>‹#›</a:t>
            </a:fld>
            <a:endParaRPr lang="ja-JP" altLang="en-US"/>
          </a:p>
        </p:txBody>
      </p:sp>
    </p:spTree>
    <p:extLst>
      <p:ext uri="{BB962C8B-B14F-4D97-AF65-F5344CB8AC3E}">
        <p14:creationId xmlns:p14="http://schemas.microsoft.com/office/powerpoint/2010/main" val="331296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37075F6-0C20-4148-A9A7-907DC66C5CA9}" type="datetimeFigureOut">
              <a:rPr lang="ja-JP" altLang="en-US" smtClean="0"/>
              <a:pPr/>
              <a:t>2018/1/31</a:t>
            </a:fld>
            <a:endParaRPr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89984E7F-F5D6-A745-930B-CED62512CE28}" type="slidenum">
              <a:rPr lang="ja-JP" altLang="en-US" smtClean="0"/>
              <a:pPr/>
              <a:t>‹#›</a:t>
            </a:fld>
            <a:endParaRPr lang="ja-JP" altLang="en-US"/>
          </a:p>
        </p:txBody>
      </p:sp>
    </p:spTree>
    <p:extLst>
      <p:ext uri="{BB962C8B-B14F-4D97-AF65-F5344CB8AC3E}">
        <p14:creationId xmlns:p14="http://schemas.microsoft.com/office/powerpoint/2010/main" val="995203457"/>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5"/>
          </a:xfrm>
        </p:spPr>
        <p:txBody>
          <a:bodyPr anchor="b"/>
          <a:lstStyle>
            <a:lvl1pPr algn="ctr">
              <a:defRPr sz="47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900"/>
            </a:lvl1pPr>
            <a:lvl2pPr marL="359167" indent="0" algn="ctr">
              <a:buNone/>
              <a:defRPr sz="1600"/>
            </a:lvl2pPr>
            <a:lvl3pPr marL="718335" indent="0" algn="ctr">
              <a:buNone/>
              <a:defRPr sz="1400"/>
            </a:lvl3pPr>
            <a:lvl4pPr marL="1077502" indent="0" algn="ctr">
              <a:buNone/>
              <a:defRPr sz="1300"/>
            </a:lvl4pPr>
            <a:lvl5pPr marL="1436669" indent="0" algn="ctr">
              <a:buNone/>
              <a:defRPr sz="1300"/>
            </a:lvl5pPr>
            <a:lvl6pPr marL="1795837" indent="0" algn="ctr">
              <a:buNone/>
              <a:defRPr sz="1300"/>
            </a:lvl6pPr>
            <a:lvl7pPr marL="2155004" indent="0" algn="ctr">
              <a:buNone/>
              <a:defRPr sz="1300"/>
            </a:lvl7pPr>
            <a:lvl8pPr marL="2514171" indent="0" algn="ctr">
              <a:buNone/>
              <a:defRPr sz="1300"/>
            </a:lvl8pPr>
            <a:lvl9pPr marL="2873339" indent="0" algn="ctr">
              <a:buNone/>
              <a:defRPr sz="13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2392006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2560106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374323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2946567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7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7"/>
            <a:ext cx="5915025" cy="2166937"/>
          </a:xfrm>
        </p:spPr>
        <p:txBody>
          <a:bodyPr/>
          <a:lstStyle>
            <a:lvl1pPr marL="0" indent="0">
              <a:buNone/>
              <a:defRPr sz="1900">
                <a:solidFill>
                  <a:schemeClr val="tx1"/>
                </a:solidFill>
              </a:defRPr>
            </a:lvl1pPr>
            <a:lvl2pPr marL="359167" indent="0">
              <a:buNone/>
              <a:defRPr sz="1600">
                <a:solidFill>
                  <a:schemeClr val="tx1">
                    <a:tint val="75000"/>
                  </a:schemeClr>
                </a:solidFill>
              </a:defRPr>
            </a:lvl2pPr>
            <a:lvl3pPr marL="718335" indent="0">
              <a:buNone/>
              <a:defRPr sz="1400">
                <a:solidFill>
                  <a:schemeClr val="tx1">
                    <a:tint val="75000"/>
                  </a:schemeClr>
                </a:solidFill>
              </a:defRPr>
            </a:lvl3pPr>
            <a:lvl4pPr marL="1077502" indent="0">
              <a:buNone/>
              <a:defRPr sz="1300">
                <a:solidFill>
                  <a:schemeClr val="tx1">
                    <a:tint val="75000"/>
                  </a:schemeClr>
                </a:solidFill>
              </a:defRPr>
            </a:lvl4pPr>
            <a:lvl5pPr marL="1436669" indent="0">
              <a:buNone/>
              <a:defRPr sz="1300">
                <a:solidFill>
                  <a:schemeClr val="tx1">
                    <a:tint val="75000"/>
                  </a:schemeClr>
                </a:solidFill>
              </a:defRPr>
            </a:lvl5pPr>
            <a:lvl6pPr marL="1795837" indent="0">
              <a:buNone/>
              <a:defRPr sz="1300">
                <a:solidFill>
                  <a:schemeClr val="tx1">
                    <a:tint val="75000"/>
                  </a:schemeClr>
                </a:solidFill>
              </a:defRPr>
            </a:lvl6pPr>
            <a:lvl7pPr marL="2155004" indent="0">
              <a:buNone/>
              <a:defRPr sz="1300">
                <a:solidFill>
                  <a:schemeClr val="tx1">
                    <a:tint val="75000"/>
                  </a:schemeClr>
                </a:solidFill>
              </a:defRPr>
            </a:lvl7pPr>
            <a:lvl8pPr marL="2514171" indent="0">
              <a:buNone/>
              <a:defRPr sz="1300">
                <a:solidFill>
                  <a:schemeClr val="tx1">
                    <a:tint val="75000"/>
                  </a:schemeClr>
                </a:solidFill>
              </a:defRPr>
            </a:lvl8pPr>
            <a:lvl9pPr marL="2873339" indent="0">
              <a:buNone/>
              <a:defRPr sz="13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3474463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96047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47"/>
            <a:ext cx="2901255" cy="1190095"/>
          </a:xfrm>
        </p:spPr>
        <p:txBody>
          <a:bodyPr anchor="b"/>
          <a:lstStyle>
            <a:lvl1pPr marL="0" indent="0">
              <a:buNone/>
              <a:defRPr sz="1900" b="1"/>
            </a:lvl1pPr>
            <a:lvl2pPr marL="359167" indent="0">
              <a:buNone/>
              <a:defRPr sz="1600" b="1"/>
            </a:lvl2pPr>
            <a:lvl3pPr marL="718335" indent="0">
              <a:buNone/>
              <a:defRPr sz="1400" b="1"/>
            </a:lvl3pPr>
            <a:lvl4pPr marL="1077502" indent="0">
              <a:buNone/>
              <a:defRPr sz="1300" b="1"/>
            </a:lvl4pPr>
            <a:lvl5pPr marL="1436669" indent="0">
              <a:buNone/>
              <a:defRPr sz="1300" b="1"/>
            </a:lvl5pPr>
            <a:lvl6pPr marL="1795837" indent="0">
              <a:buNone/>
              <a:defRPr sz="1300" b="1"/>
            </a:lvl6pPr>
            <a:lvl7pPr marL="2155004" indent="0">
              <a:buNone/>
              <a:defRPr sz="1300" b="1"/>
            </a:lvl7pPr>
            <a:lvl8pPr marL="2514171" indent="0">
              <a:buNone/>
              <a:defRPr sz="1300" b="1"/>
            </a:lvl8pPr>
            <a:lvl9pPr marL="2873339"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900" b="1"/>
            </a:lvl1pPr>
            <a:lvl2pPr marL="359167" indent="0">
              <a:buNone/>
              <a:defRPr sz="1600" b="1"/>
            </a:lvl2pPr>
            <a:lvl3pPr marL="718335" indent="0">
              <a:buNone/>
              <a:defRPr sz="1400" b="1"/>
            </a:lvl3pPr>
            <a:lvl4pPr marL="1077502" indent="0">
              <a:buNone/>
              <a:defRPr sz="1300" b="1"/>
            </a:lvl4pPr>
            <a:lvl5pPr marL="1436669" indent="0">
              <a:buNone/>
              <a:defRPr sz="1300" b="1"/>
            </a:lvl5pPr>
            <a:lvl6pPr marL="1795837" indent="0">
              <a:buNone/>
              <a:defRPr sz="1300" b="1"/>
            </a:lvl6pPr>
            <a:lvl7pPr marL="2155004" indent="0">
              <a:buNone/>
              <a:defRPr sz="1300" b="1"/>
            </a:lvl7pPr>
            <a:lvl8pPr marL="2514171" indent="0">
              <a:buNone/>
              <a:defRPr sz="1300" b="1"/>
            </a:lvl8pPr>
            <a:lvl9pPr marL="2873339"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356896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378205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46715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5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0"/>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300"/>
            </a:lvl1pPr>
            <a:lvl2pPr marL="359167" indent="0">
              <a:buNone/>
              <a:defRPr sz="1100"/>
            </a:lvl2pPr>
            <a:lvl3pPr marL="718335" indent="0">
              <a:buNone/>
              <a:defRPr sz="900"/>
            </a:lvl3pPr>
            <a:lvl4pPr marL="1077502" indent="0">
              <a:buNone/>
              <a:defRPr sz="800"/>
            </a:lvl4pPr>
            <a:lvl5pPr marL="1436669" indent="0">
              <a:buNone/>
              <a:defRPr sz="800"/>
            </a:lvl5pPr>
            <a:lvl6pPr marL="1795837" indent="0">
              <a:buNone/>
              <a:defRPr sz="800"/>
            </a:lvl6pPr>
            <a:lvl7pPr marL="2155004" indent="0">
              <a:buNone/>
              <a:defRPr sz="800"/>
            </a:lvl7pPr>
            <a:lvl8pPr marL="2514171" indent="0">
              <a:buNone/>
              <a:defRPr sz="800"/>
            </a:lvl8pPr>
            <a:lvl9pPr marL="2873339" indent="0">
              <a:buNone/>
              <a:defRPr sz="8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325070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5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0"/>
          </a:xfrm>
        </p:spPr>
        <p:txBody>
          <a:bodyPr anchor="t"/>
          <a:lstStyle>
            <a:lvl1pPr marL="0" indent="0">
              <a:buNone/>
              <a:defRPr sz="2500"/>
            </a:lvl1pPr>
            <a:lvl2pPr marL="359167" indent="0">
              <a:buNone/>
              <a:defRPr sz="2200"/>
            </a:lvl2pPr>
            <a:lvl3pPr marL="718335" indent="0">
              <a:buNone/>
              <a:defRPr sz="1900"/>
            </a:lvl3pPr>
            <a:lvl4pPr marL="1077502" indent="0">
              <a:buNone/>
              <a:defRPr sz="1600"/>
            </a:lvl4pPr>
            <a:lvl5pPr marL="1436669" indent="0">
              <a:buNone/>
              <a:defRPr sz="1600"/>
            </a:lvl5pPr>
            <a:lvl6pPr marL="1795837" indent="0">
              <a:buNone/>
              <a:defRPr sz="1600"/>
            </a:lvl6pPr>
            <a:lvl7pPr marL="2155004" indent="0">
              <a:buNone/>
              <a:defRPr sz="1600"/>
            </a:lvl7pPr>
            <a:lvl8pPr marL="2514171" indent="0">
              <a:buNone/>
              <a:defRPr sz="1600"/>
            </a:lvl8pPr>
            <a:lvl9pPr marL="2873339"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300"/>
            </a:lvl1pPr>
            <a:lvl2pPr marL="359167" indent="0">
              <a:buNone/>
              <a:defRPr sz="1100"/>
            </a:lvl2pPr>
            <a:lvl3pPr marL="718335" indent="0">
              <a:buNone/>
              <a:defRPr sz="900"/>
            </a:lvl3pPr>
            <a:lvl4pPr marL="1077502" indent="0">
              <a:buNone/>
              <a:defRPr sz="800"/>
            </a:lvl4pPr>
            <a:lvl5pPr marL="1436669" indent="0">
              <a:buNone/>
              <a:defRPr sz="800"/>
            </a:lvl5pPr>
            <a:lvl6pPr marL="1795837" indent="0">
              <a:buNone/>
              <a:defRPr sz="800"/>
            </a:lvl6pPr>
            <a:lvl7pPr marL="2155004" indent="0">
              <a:buNone/>
              <a:defRPr sz="800"/>
            </a:lvl7pPr>
            <a:lvl8pPr marL="2514171" indent="0">
              <a:buNone/>
              <a:defRPr sz="800"/>
            </a:lvl8pPr>
            <a:lvl9pPr marL="2873339" indent="0">
              <a:buNone/>
              <a:defRPr sz="8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C5F076-EC43-4BD9-849E-8A94727858C9}" type="datetimeFigureOut">
              <a:rPr kumimoji="1" lang="ja-JP" altLang="en-US" smtClean="0"/>
              <a:pPr/>
              <a:t>2018/1/31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298665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53876" tIns="26938" rIns="53876" bIns="26938"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53876" tIns="26938" rIns="53876" bIns="26938"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2"/>
          </a:xfrm>
          <a:prstGeom prst="rect">
            <a:avLst/>
          </a:prstGeom>
        </p:spPr>
        <p:txBody>
          <a:bodyPr vert="horz" lIns="53876" tIns="26938" rIns="53876" bIns="26938" rtlCol="0" anchor="ctr"/>
          <a:lstStyle>
            <a:lvl1pPr algn="l">
              <a:defRPr sz="900">
                <a:solidFill>
                  <a:schemeClr val="tx1">
                    <a:tint val="75000"/>
                  </a:schemeClr>
                </a:solidFill>
              </a:defRPr>
            </a:lvl1pPr>
          </a:lstStyle>
          <a:p>
            <a:fld id="{79C5F076-EC43-4BD9-849E-8A94727858C9}" type="datetimeFigureOut">
              <a:rPr kumimoji="1" lang="ja-JP" altLang="en-US" smtClean="0"/>
              <a:pPr/>
              <a:t>2018/1/31</a:t>
            </a:fld>
            <a:endParaRPr kumimoji="1" lang="ja-JP" altLang="en-US"/>
          </a:p>
        </p:txBody>
      </p:sp>
      <p:sp>
        <p:nvSpPr>
          <p:cNvPr id="5" name="Footer Placeholder 4"/>
          <p:cNvSpPr>
            <a:spLocks noGrp="1"/>
          </p:cNvSpPr>
          <p:nvPr>
            <p:ph type="ftr" sz="quarter" idx="3"/>
          </p:nvPr>
        </p:nvSpPr>
        <p:spPr>
          <a:xfrm>
            <a:off x="2271713" y="9181398"/>
            <a:ext cx="2314575" cy="527402"/>
          </a:xfrm>
          <a:prstGeom prst="rect">
            <a:avLst/>
          </a:prstGeom>
        </p:spPr>
        <p:txBody>
          <a:bodyPr vert="horz" lIns="53876" tIns="26938" rIns="53876" bIns="26938"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2"/>
          </a:xfrm>
          <a:prstGeom prst="rect">
            <a:avLst/>
          </a:prstGeom>
        </p:spPr>
        <p:txBody>
          <a:bodyPr vert="horz" lIns="53876" tIns="26938" rIns="53876" bIns="26938" rtlCol="0" anchor="ctr"/>
          <a:lstStyle>
            <a:lvl1pPr algn="r">
              <a:defRPr sz="900">
                <a:solidFill>
                  <a:schemeClr val="tx1">
                    <a:tint val="75000"/>
                  </a:schemeClr>
                </a:solidFill>
              </a:defRPr>
            </a:lvl1pPr>
          </a:lstStyle>
          <a:p>
            <a:fld id="{B844D690-EDEA-458F-9384-A02A4165AA61}" type="slidenum">
              <a:rPr kumimoji="1" lang="ja-JP" altLang="en-US" smtClean="0"/>
              <a:pPr/>
              <a:t>‹#›</a:t>
            </a:fld>
            <a:endParaRPr kumimoji="1" lang="ja-JP" altLang="en-US"/>
          </a:p>
        </p:txBody>
      </p:sp>
    </p:spTree>
    <p:extLst>
      <p:ext uri="{BB962C8B-B14F-4D97-AF65-F5344CB8AC3E}">
        <p14:creationId xmlns:p14="http://schemas.microsoft.com/office/powerpoint/2010/main" val="23038589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8335" rtl="0" eaLnBrk="1" latinLnBrk="0" hangingPunct="1">
        <a:lnSpc>
          <a:spcPct val="90000"/>
        </a:lnSpc>
        <a:spcBef>
          <a:spcPct val="0"/>
        </a:spcBef>
        <a:buNone/>
        <a:defRPr kumimoji="1" sz="3500" kern="1200">
          <a:solidFill>
            <a:schemeClr val="tx1"/>
          </a:solidFill>
          <a:latin typeface="+mj-lt"/>
          <a:ea typeface="+mj-ea"/>
          <a:cs typeface="+mj-cs"/>
        </a:defRPr>
      </a:lvl1pPr>
    </p:titleStyle>
    <p:bodyStyle>
      <a:lvl1pPr marL="179583" indent="-179583" algn="l" defTabSz="718335" rtl="0" eaLnBrk="1" latinLnBrk="0" hangingPunct="1">
        <a:lnSpc>
          <a:spcPct val="90000"/>
        </a:lnSpc>
        <a:spcBef>
          <a:spcPts val="785"/>
        </a:spcBef>
        <a:buFont typeface="Arial" panose="020B0604020202020204" pitchFamily="34" charset="0"/>
        <a:buChar char="•"/>
        <a:defRPr kumimoji="1" sz="2200" kern="1200">
          <a:solidFill>
            <a:schemeClr val="tx1"/>
          </a:solidFill>
          <a:latin typeface="+mn-lt"/>
          <a:ea typeface="+mn-ea"/>
          <a:cs typeface="+mn-cs"/>
        </a:defRPr>
      </a:lvl1pPr>
      <a:lvl2pPr marL="538751" indent="-179583" algn="l" defTabSz="718335" rtl="0" eaLnBrk="1" latinLnBrk="0" hangingPunct="1">
        <a:lnSpc>
          <a:spcPct val="90000"/>
        </a:lnSpc>
        <a:spcBef>
          <a:spcPts val="393"/>
        </a:spcBef>
        <a:buFont typeface="Arial" panose="020B0604020202020204" pitchFamily="34" charset="0"/>
        <a:buChar char="•"/>
        <a:defRPr kumimoji="1" sz="1900" kern="1200">
          <a:solidFill>
            <a:schemeClr val="tx1"/>
          </a:solidFill>
          <a:latin typeface="+mn-lt"/>
          <a:ea typeface="+mn-ea"/>
          <a:cs typeface="+mn-cs"/>
        </a:defRPr>
      </a:lvl2pPr>
      <a:lvl3pPr marL="897918" indent="-179583" algn="l" defTabSz="718335" rtl="0" eaLnBrk="1" latinLnBrk="0" hangingPunct="1">
        <a:lnSpc>
          <a:spcPct val="90000"/>
        </a:lnSpc>
        <a:spcBef>
          <a:spcPts val="393"/>
        </a:spcBef>
        <a:buFont typeface="Arial" panose="020B0604020202020204" pitchFamily="34" charset="0"/>
        <a:buChar char="•"/>
        <a:defRPr kumimoji="1" sz="1600" kern="1200">
          <a:solidFill>
            <a:schemeClr val="tx1"/>
          </a:solidFill>
          <a:latin typeface="+mn-lt"/>
          <a:ea typeface="+mn-ea"/>
          <a:cs typeface="+mn-cs"/>
        </a:defRPr>
      </a:lvl3pPr>
      <a:lvl4pPr marL="1257086"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4pPr>
      <a:lvl5pPr marL="1616253"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5pPr>
      <a:lvl6pPr marL="1975420"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6pPr>
      <a:lvl7pPr marL="2334588"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7pPr>
      <a:lvl8pPr marL="2693755"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8pPr>
      <a:lvl9pPr marL="3052922" indent="-179583" algn="l" defTabSz="718335" rtl="0" eaLnBrk="1" latinLnBrk="0" hangingPunct="1">
        <a:lnSpc>
          <a:spcPct val="90000"/>
        </a:lnSpc>
        <a:spcBef>
          <a:spcPts val="393"/>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718335" rtl="0" eaLnBrk="1" latinLnBrk="0" hangingPunct="1">
        <a:defRPr kumimoji="1" sz="1400" kern="1200">
          <a:solidFill>
            <a:schemeClr val="tx1"/>
          </a:solidFill>
          <a:latin typeface="+mn-lt"/>
          <a:ea typeface="+mn-ea"/>
          <a:cs typeface="+mn-cs"/>
        </a:defRPr>
      </a:lvl1pPr>
      <a:lvl2pPr marL="359167" algn="l" defTabSz="718335" rtl="0" eaLnBrk="1" latinLnBrk="0" hangingPunct="1">
        <a:defRPr kumimoji="1" sz="1400" kern="1200">
          <a:solidFill>
            <a:schemeClr val="tx1"/>
          </a:solidFill>
          <a:latin typeface="+mn-lt"/>
          <a:ea typeface="+mn-ea"/>
          <a:cs typeface="+mn-cs"/>
        </a:defRPr>
      </a:lvl2pPr>
      <a:lvl3pPr marL="718335" algn="l" defTabSz="718335" rtl="0" eaLnBrk="1" latinLnBrk="0" hangingPunct="1">
        <a:defRPr kumimoji="1" sz="1400" kern="1200">
          <a:solidFill>
            <a:schemeClr val="tx1"/>
          </a:solidFill>
          <a:latin typeface="+mn-lt"/>
          <a:ea typeface="+mn-ea"/>
          <a:cs typeface="+mn-cs"/>
        </a:defRPr>
      </a:lvl3pPr>
      <a:lvl4pPr marL="1077502" algn="l" defTabSz="718335" rtl="0" eaLnBrk="1" latinLnBrk="0" hangingPunct="1">
        <a:defRPr kumimoji="1" sz="1400" kern="1200">
          <a:solidFill>
            <a:schemeClr val="tx1"/>
          </a:solidFill>
          <a:latin typeface="+mn-lt"/>
          <a:ea typeface="+mn-ea"/>
          <a:cs typeface="+mn-cs"/>
        </a:defRPr>
      </a:lvl4pPr>
      <a:lvl5pPr marL="1436669" algn="l" defTabSz="718335" rtl="0" eaLnBrk="1" latinLnBrk="0" hangingPunct="1">
        <a:defRPr kumimoji="1" sz="1400" kern="1200">
          <a:solidFill>
            <a:schemeClr val="tx1"/>
          </a:solidFill>
          <a:latin typeface="+mn-lt"/>
          <a:ea typeface="+mn-ea"/>
          <a:cs typeface="+mn-cs"/>
        </a:defRPr>
      </a:lvl5pPr>
      <a:lvl6pPr marL="1795837" algn="l" defTabSz="718335" rtl="0" eaLnBrk="1" latinLnBrk="0" hangingPunct="1">
        <a:defRPr kumimoji="1" sz="1400" kern="1200">
          <a:solidFill>
            <a:schemeClr val="tx1"/>
          </a:solidFill>
          <a:latin typeface="+mn-lt"/>
          <a:ea typeface="+mn-ea"/>
          <a:cs typeface="+mn-cs"/>
        </a:defRPr>
      </a:lvl6pPr>
      <a:lvl7pPr marL="2155004" algn="l" defTabSz="718335" rtl="0" eaLnBrk="1" latinLnBrk="0" hangingPunct="1">
        <a:defRPr kumimoji="1" sz="1400" kern="1200">
          <a:solidFill>
            <a:schemeClr val="tx1"/>
          </a:solidFill>
          <a:latin typeface="+mn-lt"/>
          <a:ea typeface="+mn-ea"/>
          <a:cs typeface="+mn-cs"/>
        </a:defRPr>
      </a:lvl7pPr>
      <a:lvl8pPr marL="2514171" algn="l" defTabSz="718335" rtl="0" eaLnBrk="1" latinLnBrk="0" hangingPunct="1">
        <a:defRPr kumimoji="1" sz="1400" kern="1200">
          <a:solidFill>
            <a:schemeClr val="tx1"/>
          </a:solidFill>
          <a:latin typeface="+mn-lt"/>
          <a:ea typeface="+mn-ea"/>
          <a:cs typeface="+mn-cs"/>
        </a:defRPr>
      </a:lvl8pPr>
      <a:lvl9pPr marL="2873339" algn="l" defTabSz="718335"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amazon.co.jp/documental_ura"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mailto:y_matsumoto@tenga.co.jp" TargetMode="External"/><Relationship Id="rId7" Type="http://schemas.openxmlformats.org/officeDocument/2006/relationships/image" Target="../media/image9.jpeg"/><Relationship Id="rId2" Type="http://schemas.openxmlformats.org/officeDocument/2006/relationships/hyperlink" Target="nishino@tenga.co.jp" TargetMode="Externa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s://tenga-grou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12" name="テキスト ボックス 11"/>
          <p:cNvSpPr txBox="1"/>
          <p:nvPr/>
        </p:nvSpPr>
        <p:spPr>
          <a:xfrm>
            <a:off x="479658" y="1273354"/>
            <a:ext cx="5940000" cy="1284226"/>
          </a:xfrm>
          <a:prstGeom prst="rect">
            <a:avLst/>
          </a:prstGeom>
          <a:noFill/>
        </p:spPr>
        <p:txBody>
          <a:bodyPr wrap="square" lIns="53876" tIns="26938" rIns="53876" bIns="26938" rtlCol="0">
            <a:spAutoFit/>
          </a:bodyPr>
          <a:lstStyle/>
          <a:p>
            <a:pPr>
              <a:lnSpc>
                <a:spcPts val="1500"/>
              </a:lnSpc>
              <a:spcAft>
                <a:spcPts val="600"/>
              </a:spcAft>
            </a:pPr>
            <a:r>
              <a:rPr lang="ja-JP" altLang="en-US" sz="1200" dirty="0">
                <a:solidFill>
                  <a:srgbClr val="000000"/>
                </a:solidFill>
                <a:latin typeface="メイリオ"/>
                <a:ea typeface="メイリオ"/>
                <a:cs typeface="メイリオ"/>
              </a:rPr>
              <a:t>株式会社</a:t>
            </a:r>
            <a:r>
              <a:rPr lang="en-US" altLang="ja-JP" sz="1200" dirty="0">
                <a:solidFill>
                  <a:srgbClr val="000000"/>
                </a:solidFill>
                <a:latin typeface="メイリオ"/>
                <a:ea typeface="メイリオ"/>
                <a:cs typeface="メイリオ"/>
              </a:rPr>
              <a:t>TENGA</a:t>
            </a:r>
            <a:r>
              <a:rPr lang="ja-JP" altLang="en-US" sz="1200" dirty="0">
                <a:solidFill>
                  <a:srgbClr val="000000"/>
                </a:solidFill>
                <a:latin typeface="メイリオ"/>
                <a:ea typeface="メイリオ"/>
                <a:cs typeface="メイリオ"/>
              </a:rPr>
              <a:t>（東京都港区</a:t>
            </a:r>
            <a:r>
              <a:rPr lang="en-US" altLang="ja-JP" sz="1200" dirty="0">
                <a:solidFill>
                  <a:srgbClr val="000000"/>
                </a:solidFill>
                <a:latin typeface="メイリオ"/>
                <a:ea typeface="メイリオ"/>
                <a:cs typeface="メイリオ"/>
              </a:rPr>
              <a:t>/</a:t>
            </a:r>
            <a:r>
              <a:rPr lang="ja-JP" altLang="en-US" sz="1200" dirty="0">
                <a:solidFill>
                  <a:srgbClr val="000000"/>
                </a:solidFill>
                <a:latin typeface="メイリオ"/>
                <a:ea typeface="メイリオ"/>
                <a:cs typeface="メイリオ"/>
              </a:rPr>
              <a:t>代表取締役社長</a:t>
            </a:r>
            <a:r>
              <a:rPr lang="en-US" altLang="ja-JP" sz="1200" dirty="0">
                <a:solidFill>
                  <a:srgbClr val="000000"/>
                </a:solidFill>
                <a:latin typeface="メイリオ"/>
                <a:ea typeface="メイリオ"/>
                <a:cs typeface="メイリオ"/>
              </a:rPr>
              <a:t> </a:t>
            </a:r>
            <a:r>
              <a:rPr lang="ja-JP" altLang="en-US" sz="1200" dirty="0">
                <a:solidFill>
                  <a:srgbClr val="000000"/>
                </a:solidFill>
                <a:latin typeface="メイリオ"/>
                <a:ea typeface="メイリオ"/>
                <a:cs typeface="メイリオ"/>
              </a:rPr>
              <a:t>松本光一）は、</a:t>
            </a:r>
            <a:r>
              <a:rPr lang="en-US" altLang="ja-JP" sz="1200" dirty="0">
                <a:solidFill>
                  <a:srgbClr val="000000"/>
                </a:solidFill>
                <a:latin typeface="メイリオ"/>
                <a:ea typeface="メイリオ"/>
                <a:cs typeface="メイリオ"/>
              </a:rPr>
              <a:t>2018</a:t>
            </a:r>
            <a:r>
              <a:rPr lang="ja-JP" altLang="en-US" sz="1200" dirty="0">
                <a:solidFill>
                  <a:srgbClr val="000000"/>
                </a:solidFill>
                <a:latin typeface="メイリオ"/>
                <a:ea typeface="メイリオ"/>
                <a:cs typeface="メイリオ"/>
              </a:rPr>
              <a:t>年</a:t>
            </a:r>
            <a:r>
              <a:rPr lang="en-US" altLang="ja-JP" sz="1200" dirty="0">
                <a:solidFill>
                  <a:srgbClr val="000000"/>
                </a:solidFill>
                <a:latin typeface="メイリオ"/>
                <a:ea typeface="メイリオ"/>
                <a:cs typeface="メイリオ"/>
              </a:rPr>
              <a:t>1</a:t>
            </a:r>
            <a:r>
              <a:rPr lang="ja-JP" altLang="en-US" sz="1200" dirty="0">
                <a:solidFill>
                  <a:srgbClr val="000000"/>
                </a:solidFill>
                <a:latin typeface="メイリオ"/>
                <a:ea typeface="メイリオ"/>
                <a:cs typeface="メイリオ"/>
              </a:rPr>
              <a:t>月</a:t>
            </a:r>
            <a:r>
              <a:rPr lang="en-US" altLang="ja-JP" sz="1200" dirty="0">
                <a:solidFill>
                  <a:srgbClr val="000000"/>
                </a:solidFill>
                <a:latin typeface="メイリオ"/>
                <a:ea typeface="メイリオ"/>
                <a:cs typeface="メイリオ"/>
              </a:rPr>
              <a:t>31</a:t>
            </a:r>
            <a:r>
              <a:rPr lang="ja-JP" altLang="en-US" sz="1200" dirty="0">
                <a:solidFill>
                  <a:srgbClr val="000000"/>
                </a:solidFill>
                <a:latin typeface="メイリオ"/>
                <a:ea typeface="メイリオ"/>
                <a:cs typeface="メイリオ"/>
              </a:rPr>
              <a:t>日発売の、松本人志さんが手がける</a:t>
            </a:r>
            <a:r>
              <a:rPr lang="en-US" altLang="ja-JP" sz="1200" dirty="0">
                <a:solidFill>
                  <a:srgbClr val="000000"/>
                </a:solidFill>
                <a:latin typeface="メイリオ"/>
                <a:ea typeface="メイリオ"/>
                <a:cs typeface="メイリオ"/>
              </a:rPr>
              <a:t>Amazon</a:t>
            </a:r>
            <a:r>
              <a:rPr lang="ja-JP" altLang="en-US" sz="1200" dirty="0">
                <a:solidFill>
                  <a:srgbClr val="000000"/>
                </a:solidFill>
                <a:latin typeface="メイリオ"/>
                <a:ea typeface="メイリオ"/>
                <a:cs typeface="メイリオ"/>
              </a:rPr>
              <a:t>プライム・ビデオ配信のバラエティ番組「</a:t>
            </a:r>
            <a:r>
              <a:rPr lang="en-US" altLang="ja-JP" sz="1200" dirty="0">
                <a:solidFill>
                  <a:srgbClr val="000000"/>
                </a:solidFill>
                <a:latin typeface="メイリオ"/>
                <a:ea typeface="メイリオ"/>
                <a:cs typeface="メイリオ"/>
              </a:rPr>
              <a:t>HITOSHI MATSUMOTO Presents</a:t>
            </a:r>
            <a:r>
              <a:rPr lang="ja-JP" altLang="en-US" sz="1200" dirty="0">
                <a:solidFill>
                  <a:srgbClr val="000000"/>
                </a:solidFill>
                <a:latin typeface="メイリオ"/>
                <a:ea typeface="メイリオ"/>
                <a:cs typeface="メイリオ"/>
              </a:rPr>
              <a:t>ドキュメンタル」シーズン</a:t>
            </a:r>
            <a:r>
              <a:rPr lang="en-US" altLang="ja-JP" sz="1200" dirty="0">
                <a:solidFill>
                  <a:srgbClr val="000000"/>
                </a:solidFill>
                <a:latin typeface="メイリオ"/>
                <a:ea typeface="メイリオ"/>
                <a:cs typeface="メイリオ"/>
              </a:rPr>
              <a:t>1Blu-ray</a:t>
            </a:r>
            <a:r>
              <a:rPr lang="ja-JP" altLang="en-US" sz="1200" dirty="0">
                <a:solidFill>
                  <a:srgbClr val="000000"/>
                </a:solidFill>
                <a:latin typeface="メイリオ"/>
                <a:ea typeface="メイリオ"/>
                <a:cs typeface="メイリオ"/>
              </a:rPr>
              <a:t>、</a:t>
            </a:r>
            <a:r>
              <a:rPr lang="en-US" altLang="ja-JP" sz="1200" dirty="0">
                <a:solidFill>
                  <a:srgbClr val="000000"/>
                </a:solidFill>
                <a:latin typeface="メイリオ"/>
                <a:ea typeface="メイリオ"/>
                <a:cs typeface="メイリオ"/>
              </a:rPr>
              <a:t>DVD</a:t>
            </a:r>
            <a:r>
              <a:rPr lang="ja-JP" altLang="en-US" sz="1200" dirty="0">
                <a:solidFill>
                  <a:srgbClr val="000000"/>
                </a:solidFill>
                <a:latin typeface="メイリオ"/>
                <a:ea typeface="メイリオ"/>
                <a:cs typeface="メイリオ"/>
              </a:rPr>
              <a:t>の</a:t>
            </a:r>
            <a:r>
              <a:rPr lang="en-US" altLang="ja-JP" sz="1200" dirty="0">
                <a:solidFill>
                  <a:srgbClr val="000000"/>
                </a:solidFill>
                <a:latin typeface="メイリオ"/>
                <a:ea typeface="メイリオ"/>
                <a:cs typeface="メイリオ"/>
              </a:rPr>
              <a:t>  </a:t>
            </a:r>
            <a:r>
              <a:rPr lang="ja-JP" altLang="en-US" sz="1200" dirty="0">
                <a:solidFill>
                  <a:srgbClr val="000000"/>
                </a:solidFill>
                <a:latin typeface="メイリオ"/>
                <a:ea typeface="メイリオ"/>
                <a:cs typeface="メイリオ"/>
              </a:rPr>
              <a:t>発売を記念しコラボレーション商品を制作いたしました。</a:t>
            </a:r>
          </a:p>
          <a:p>
            <a:pPr>
              <a:lnSpc>
                <a:spcPts val="1500"/>
              </a:lnSpc>
              <a:spcAft>
                <a:spcPts val="600"/>
              </a:spcAft>
            </a:pPr>
            <a:r>
              <a:rPr lang="en-US" altLang="ja-JP" sz="1200" dirty="0" err="1">
                <a:solidFill>
                  <a:srgbClr val="000000"/>
                </a:solidFill>
                <a:latin typeface="メイリオ"/>
                <a:ea typeface="メイリオ"/>
                <a:cs typeface="メイリオ"/>
              </a:rPr>
              <a:t>Blu</a:t>
            </a:r>
            <a:r>
              <a:rPr lang="en-US" altLang="ja-JP" sz="1200" dirty="0">
                <a:solidFill>
                  <a:srgbClr val="000000"/>
                </a:solidFill>
                <a:latin typeface="メイリオ"/>
                <a:ea typeface="メイリオ"/>
                <a:cs typeface="メイリオ"/>
              </a:rPr>
              <a:t>-ray</a:t>
            </a:r>
            <a:r>
              <a:rPr lang="ja-JP" altLang="en-US" sz="1200" dirty="0">
                <a:solidFill>
                  <a:srgbClr val="000000"/>
                </a:solidFill>
                <a:latin typeface="メイリオ"/>
                <a:ea typeface="メイリオ"/>
                <a:cs typeface="メイリオ"/>
              </a:rPr>
              <a:t>、</a:t>
            </a:r>
            <a:r>
              <a:rPr lang="en-US" altLang="ja-JP" sz="1200" dirty="0">
                <a:solidFill>
                  <a:srgbClr val="000000"/>
                </a:solidFill>
                <a:latin typeface="メイリオ"/>
                <a:ea typeface="メイリオ"/>
                <a:cs typeface="メイリオ"/>
              </a:rPr>
              <a:t>DVD</a:t>
            </a:r>
            <a:r>
              <a:rPr lang="ja-JP" altLang="en-US" sz="1200" dirty="0">
                <a:solidFill>
                  <a:srgbClr val="000000"/>
                </a:solidFill>
                <a:latin typeface="メイリオ"/>
                <a:ea typeface="メイリオ"/>
                <a:cs typeface="メイリオ"/>
              </a:rPr>
              <a:t>は通常版のほか、</a:t>
            </a:r>
            <a:r>
              <a:rPr lang="en-US" altLang="ja-JP" sz="1200" dirty="0">
                <a:solidFill>
                  <a:srgbClr val="000000"/>
                </a:solidFill>
                <a:latin typeface="メイリオ"/>
                <a:ea typeface="メイリオ"/>
                <a:cs typeface="メイリオ"/>
              </a:rPr>
              <a:t>TENGA</a:t>
            </a:r>
            <a:r>
              <a:rPr lang="ja-JP" altLang="en-US" sz="1200" dirty="0">
                <a:solidFill>
                  <a:srgbClr val="000000"/>
                </a:solidFill>
                <a:latin typeface="メイリオ"/>
                <a:ea typeface="メイリオ"/>
                <a:cs typeface="メイリオ"/>
              </a:rPr>
              <a:t>とのコラボレーション商品である「オリジナル</a:t>
            </a:r>
            <a:r>
              <a:rPr lang="en-US" altLang="ja-JP" sz="1200" dirty="0">
                <a:solidFill>
                  <a:srgbClr val="000000"/>
                </a:solidFill>
                <a:latin typeface="メイリオ"/>
                <a:ea typeface="メイリオ"/>
                <a:cs typeface="メイリオ"/>
              </a:rPr>
              <a:t>TENGA EGG6</a:t>
            </a:r>
            <a:r>
              <a:rPr lang="ja-JP" altLang="en-US" sz="1200" dirty="0">
                <a:solidFill>
                  <a:srgbClr val="000000"/>
                </a:solidFill>
                <a:latin typeface="メイリオ"/>
                <a:ea typeface="メイリオ"/>
                <a:cs typeface="メイリオ"/>
              </a:rPr>
              <a:t>個セット」がついた</a:t>
            </a:r>
            <a:r>
              <a:rPr lang="en-US" altLang="ja-JP" sz="1200" dirty="0">
                <a:solidFill>
                  <a:srgbClr val="000000"/>
                </a:solidFill>
                <a:latin typeface="メイリオ"/>
                <a:ea typeface="メイリオ"/>
                <a:cs typeface="メイリオ"/>
              </a:rPr>
              <a:t>Amazon</a:t>
            </a:r>
            <a:r>
              <a:rPr lang="ja-JP" altLang="en-US" sz="1200" dirty="0">
                <a:solidFill>
                  <a:srgbClr val="000000"/>
                </a:solidFill>
                <a:latin typeface="メイリオ"/>
                <a:ea typeface="メイリオ"/>
                <a:cs typeface="メイリオ"/>
              </a:rPr>
              <a:t>限定セットが販売されます。</a:t>
            </a:r>
            <a:endParaRPr lang="en-US" altLang="ja-JP" sz="1200" dirty="0">
              <a:solidFill>
                <a:srgbClr val="000000"/>
              </a:solidFill>
              <a:latin typeface="メイリオ"/>
              <a:ea typeface="メイリオ"/>
              <a:cs typeface="メイリオ"/>
            </a:endParaRPr>
          </a:p>
        </p:txBody>
      </p:sp>
      <p:pic>
        <p:nvPicPr>
          <p:cNvPr id="17" name="図 16"/>
          <p:cNvPicPr>
            <a:picLocks noChangeAspect="1"/>
          </p:cNvPicPr>
          <p:nvPr/>
        </p:nvPicPr>
        <p:blipFill>
          <a:blip r:embed="rId2" cstate="print"/>
          <a:stretch>
            <a:fillRect/>
          </a:stretch>
        </p:blipFill>
        <p:spPr>
          <a:xfrm>
            <a:off x="0" y="271204"/>
            <a:ext cx="1256265" cy="573397"/>
          </a:xfrm>
          <a:prstGeom prst="rect">
            <a:avLst/>
          </a:prstGeom>
        </p:spPr>
      </p:pic>
      <p:sp>
        <p:nvSpPr>
          <p:cNvPr id="18" name="テキスト ボックス 17"/>
          <p:cNvSpPr txBox="1"/>
          <p:nvPr/>
        </p:nvSpPr>
        <p:spPr>
          <a:xfrm>
            <a:off x="93030" y="28915"/>
            <a:ext cx="1163235" cy="243817"/>
          </a:xfrm>
          <a:prstGeom prst="rect">
            <a:avLst/>
          </a:prstGeom>
          <a:noFill/>
        </p:spPr>
        <p:txBody>
          <a:bodyPr wrap="square" lIns="53876" tIns="26938" rIns="53876" bIns="26938" rtlCol="0">
            <a:spAutoFit/>
          </a:bodyPr>
          <a:lstStyle/>
          <a:p>
            <a:r>
              <a:rPr lang="ja-JP" altLang="en-US" sz="1200" dirty="0">
                <a:solidFill>
                  <a:srgbClr val="000000"/>
                </a:solidFill>
                <a:latin typeface="メイリオ"/>
                <a:ea typeface="メイリオ"/>
                <a:cs typeface="メイリオ"/>
                <a:sym typeface="ヒラギノ角ゴ Pro W3" charset="0"/>
              </a:rPr>
              <a:t>報道関係各位</a:t>
            </a:r>
          </a:p>
        </p:txBody>
      </p:sp>
      <p:sp>
        <p:nvSpPr>
          <p:cNvPr id="21" name="Rectangle 1"/>
          <p:cNvSpPr>
            <a:spLocks/>
          </p:cNvSpPr>
          <p:nvPr/>
        </p:nvSpPr>
        <p:spPr bwMode="auto">
          <a:xfrm>
            <a:off x="5106390" y="96329"/>
            <a:ext cx="1530597" cy="37244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lIns="22449" tIns="22449" rIns="22449" bIns="22449"/>
          <a:lstStyle/>
          <a:p>
            <a:pPr algn="r"/>
            <a:r>
              <a:rPr lang="en-US" altLang="ja-JP" sz="1200" dirty="0">
                <a:latin typeface="メイリオ"/>
                <a:ea typeface="メイリオ"/>
                <a:cs typeface="メイリオ"/>
                <a:sym typeface="ヒラギノ角ゴ Pro W3" charset="0"/>
              </a:rPr>
              <a:t>2018</a:t>
            </a:r>
            <a:r>
              <a:rPr lang="ja-JP" altLang="en-US" sz="1200" dirty="0">
                <a:latin typeface="メイリオ"/>
                <a:ea typeface="メイリオ"/>
                <a:cs typeface="メイリオ"/>
                <a:sym typeface="ヒラギノ角ゴ Pro W3" charset="0"/>
              </a:rPr>
              <a:t>年</a:t>
            </a:r>
            <a:r>
              <a:rPr lang="en-US" altLang="ja-JP" sz="1200" dirty="0">
                <a:latin typeface="メイリオ"/>
                <a:ea typeface="メイリオ"/>
                <a:cs typeface="メイリオ"/>
                <a:sym typeface="ヒラギノ角ゴ Pro W3" charset="0"/>
              </a:rPr>
              <a:t>1</a:t>
            </a:r>
            <a:r>
              <a:rPr lang="ja-JP" altLang="en-US" sz="1200" dirty="0">
                <a:latin typeface="メイリオ"/>
                <a:ea typeface="メイリオ"/>
                <a:cs typeface="メイリオ"/>
                <a:sym typeface="ヒラギノ角ゴ Pro W3" charset="0"/>
              </a:rPr>
              <a:t>月</a:t>
            </a:r>
            <a:r>
              <a:rPr lang="en-US" altLang="ja-JP" sz="1200" dirty="0">
                <a:latin typeface="メイリオ"/>
                <a:ea typeface="メイリオ"/>
                <a:cs typeface="メイリオ"/>
                <a:sym typeface="ヒラギノ角ゴ Pro W3" charset="0"/>
              </a:rPr>
              <a:t>31</a:t>
            </a:r>
            <a:r>
              <a:rPr lang="ja-JP" altLang="en-US" sz="1200" dirty="0">
                <a:latin typeface="メイリオ"/>
                <a:ea typeface="メイリオ"/>
                <a:cs typeface="メイリオ"/>
                <a:sym typeface="ヒラギノ角ゴ Pro W3" charset="0"/>
              </a:rPr>
              <a:t>日</a:t>
            </a:r>
          </a:p>
          <a:p>
            <a:pPr algn="r"/>
            <a:r>
              <a:rPr lang="ja-JP" altLang="en-US" sz="1200" dirty="0">
                <a:latin typeface="メイリオ"/>
                <a:ea typeface="メイリオ"/>
                <a:cs typeface="メイリオ"/>
                <a:sym typeface="ヒラギノ角ゴ Pro W3" charset="0"/>
              </a:rPr>
              <a:t>　株式会社 </a:t>
            </a:r>
            <a:r>
              <a:rPr lang="en-US" altLang="ja-JP" sz="1200" dirty="0">
                <a:latin typeface="メイリオ"/>
                <a:ea typeface="メイリオ"/>
                <a:cs typeface="メイリオ"/>
                <a:sym typeface="ヒラギノ角ゴ Pro W3" charset="0"/>
              </a:rPr>
              <a:t>TENGA</a:t>
            </a:r>
            <a:r>
              <a:rPr lang="ja-JP" altLang="en-US" sz="600" dirty="0">
                <a:solidFill>
                  <a:srgbClr val="000000"/>
                </a:solidFill>
                <a:latin typeface="メイリオ"/>
                <a:ea typeface="メイリオ"/>
                <a:cs typeface="メイリオ"/>
                <a:sym typeface="ヒラギノ角ゴ Pro W3" charset="0"/>
              </a:rPr>
              <a:t> </a:t>
            </a:r>
          </a:p>
          <a:p>
            <a:endParaRPr lang="en-US" altLang="ja-JP" sz="600" dirty="0">
              <a:solidFill>
                <a:srgbClr val="000000"/>
              </a:solidFill>
              <a:latin typeface="メイリオ"/>
              <a:ea typeface="メイリオ"/>
              <a:cs typeface="メイリオ"/>
              <a:sym typeface="ヒラギノ角ゴ Pro W3" charset="0"/>
            </a:endParaRPr>
          </a:p>
        </p:txBody>
      </p:sp>
      <p:sp>
        <p:nvSpPr>
          <p:cNvPr id="23" name="テキスト ボックス 22"/>
          <p:cNvSpPr txBox="1"/>
          <p:nvPr/>
        </p:nvSpPr>
        <p:spPr>
          <a:xfrm>
            <a:off x="464136" y="6215079"/>
            <a:ext cx="5971044" cy="1461939"/>
          </a:xfrm>
          <a:prstGeom prst="rect">
            <a:avLst/>
          </a:prstGeom>
          <a:solidFill>
            <a:schemeClr val="bg1"/>
          </a:solidFill>
        </p:spPr>
        <p:txBody>
          <a:bodyPr wrap="square" rtlCol="0">
            <a:spAutoFit/>
          </a:bodyPr>
          <a:lstStyle/>
          <a:p>
            <a:pPr>
              <a:spcAft>
                <a:spcPts val="600"/>
              </a:spcAft>
            </a:pPr>
            <a:r>
              <a:rPr lang="en-US" altLang="ja-JP" sz="1200" dirty="0">
                <a:latin typeface="メイリオ"/>
                <a:ea typeface="メイリオ"/>
                <a:cs typeface="メイリオ"/>
              </a:rPr>
              <a:t>10</a:t>
            </a:r>
            <a:r>
              <a:rPr lang="ja-JP" altLang="en-US" sz="1200" dirty="0">
                <a:latin typeface="メイリオ"/>
                <a:ea typeface="メイリオ"/>
                <a:cs typeface="メイリオ"/>
              </a:rPr>
              <a:t>人の芸人たちが自腹の参加費</a:t>
            </a:r>
            <a:r>
              <a:rPr lang="en-US" altLang="ja-JP" sz="1200" dirty="0">
                <a:latin typeface="メイリオ"/>
                <a:ea typeface="メイリオ"/>
                <a:cs typeface="メイリオ"/>
              </a:rPr>
              <a:t>100</a:t>
            </a:r>
            <a:r>
              <a:rPr lang="ja-JP" altLang="en-US" sz="1200" dirty="0">
                <a:latin typeface="メイリオ"/>
                <a:ea typeface="メイリオ"/>
                <a:cs typeface="メイリオ"/>
              </a:rPr>
              <a:t>万円を握りしめ、密室で笑わせ合い、最後まで笑わなかった者が優勝賞金</a:t>
            </a:r>
            <a:r>
              <a:rPr lang="en-US" altLang="ja-JP" sz="1200" dirty="0">
                <a:latin typeface="メイリオ"/>
                <a:ea typeface="メイリオ"/>
                <a:cs typeface="メイリオ"/>
              </a:rPr>
              <a:t>1000</a:t>
            </a:r>
            <a:r>
              <a:rPr lang="ja-JP" altLang="en-US" sz="1200" dirty="0">
                <a:latin typeface="メイリオ"/>
                <a:ea typeface="メイリオ"/>
                <a:cs typeface="メイリオ"/>
              </a:rPr>
              <a:t>万円をゲットできるという究極のお笑いサバイバル番組。</a:t>
            </a:r>
          </a:p>
          <a:p>
            <a:r>
              <a:rPr lang="ja-JP" altLang="en-US" sz="1200" dirty="0">
                <a:latin typeface="メイリオ"/>
                <a:ea typeface="メイリオ"/>
                <a:cs typeface="メイリオ"/>
              </a:rPr>
              <a:t>密室に閉じ込められ、極限状態まで追い詰められた芸人たちが見せる予測不可能な芸の数々が好評を博し、現在シーズン</a:t>
            </a:r>
            <a:r>
              <a:rPr lang="en-US" altLang="ja-JP" sz="1200" dirty="0">
                <a:latin typeface="メイリオ"/>
                <a:ea typeface="メイリオ"/>
                <a:cs typeface="メイリオ"/>
              </a:rPr>
              <a:t>4</a:t>
            </a:r>
            <a:r>
              <a:rPr lang="ja-JP" altLang="en-US" sz="1200" dirty="0">
                <a:latin typeface="メイリオ"/>
                <a:ea typeface="メイリオ"/>
                <a:cs typeface="メイリオ"/>
              </a:rPr>
              <a:t>が配信中。</a:t>
            </a:r>
            <a:r>
              <a:rPr lang="en-US" altLang="ja-JP" sz="1200" dirty="0">
                <a:latin typeface="メイリオ"/>
                <a:ea typeface="メイリオ"/>
                <a:cs typeface="メイリオ"/>
              </a:rPr>
              <a:t>2017</a:t>
            </a:r>
            <a:r>
              <a:rPr lang="ja-JP" altLang="en-US" sz="1200" dirty="0">
                <a:latin typeface="メイリオ"/>
                <a:ea typeface="メイリオ"/>
                <a:cs typeface="メイリオ"/>
              </a:rPr>
              <a:t>年上半期「日本</a:t>
            </a:r>
            <a:r>
              <a:rPr lang="en-US" altLang="ja-JP" sz="1200" dirty="0">
                <a:latin typeface="メイリオ"/>
                <a:ea typeface="メイリオ"/>
                <a:cs typeface="メイリオ"/>
              </a:rPr>
              <a:t>Amazon</a:t>
            </a:r>
            <a:r>
              <a:rPr lang="ja-JP" altLang="en-US" sz="1200" dirty="0">
                <a:latin typeface="メイリオ"/>
                <a:ea typeface="メイリオ"/>
                <a:cs typeface="メイリオ"/>
              </a:rPr>
              <a:t>ランキング大賞」プライム・ビデオ総合部門では、今回発売されるシーズン</a:t>
            </a:r>
            <a:r>
              <a:rPr lang="en-US" altLang="ja-JP" sz="1200" dirty="0">
                <a:latin typeface="メイリオ"/>
                <a:ea typeface="メイリオ"/>
                <a:cs typeface="メイリオ"/>
              </a:rPr>
              <a:t>1</a:t>
            </a:r>
            <a:r>
              <a:rPr lang="ja-JP" altLang="en-US" sz="1200" dirty="0">
                <a:latin typeface="メイリオ"/>
                <a:ea typeface="メイリオ"/>
                <a:cs typeface="メイリオ"/>
              </a:rPr>
              <a:t>が視聴者数</a:t>
            </a:r>
            <a:r>
              <a:rPr lang="en-US" altLang="ja-JP" sz="1200" dirty="0">
                <a:latin typeface="メイリオ"/>
                <a:ea typeface="メイリオ"/>
                <a:cs typeface="メイリオ"/>
              </a:rPr>
              <a:t>1</a:t>
            </a:r>
            <a:r>
              <a:rPr lang="ja-JP" altLang="en-US" sz="1200" dirty="0">
                <a:latin typeface="メイリオ"/>
                <a:ea typeface="メイリオ"/>
                <a:cs typeface="メイリオ"/>
              </a:rPr>
              <a:t>位を獲得しました。</a:t>
            </a:r>
          </a:p>
        </p:txBody>
      </p:sp>
      <p:sp>
        <p:nvSpPr>
          <p:cNvPr id="30" name="テキスト ボックス 29"/>
          <p:cNvSpPr txBox="1"/>
          <p:nvPr/>
        </p:nvSpPr>
        <p:spPr>
          <a:xfrm>
            <a:off x="479658" y="5840043"/>
            <a:ext cx="5940000" cy="307777"/>
          </a:xfrm>
          <a:prstGeom prst="rect">
            <a:avLst/>
          </a:prstGeom>
          <a:solidFill>
            <a:schemeClr val="tx1"/>
          </a:solidFill>
        </p:spPr>
        <p:txBody>
          <a:bodyPr wrap="square" rtlCol="0">
            <a:spAutoFit/>
          </a:bodyPr>
          <a:lstStyle/>
          <a:p>
            <a:pPr algn="ctr"/>
            <a:r>
              <a:rPr lang="en-US" altLang="ja-JP" sz="1400" dirty="0">
                <a:solidFill>
                  <a:schemeClr val="bg1"/>
                </a:solidFill>
                <a:latin typeface="メイリオ"/>
                <a:ea typeface="メイリオ"/>
                <a:cs typeface="メイリオ"/>
              </a:rPr>
              <a:t>HITOSHI MATSUMOTO Presents </a:t>
            </a:r>
            <a:r>
              <a:rPr lang="ja-JP" altLang="en-US" sz="1400" dirty="0">
                <a:solidFill>
                  <a:schemeClr val="bg1"/>
                </a:solidFill>
                <a:latin typeface="メイリオ"/>
                <a:ea typeface="メイリオ"/>
                <a:cs typeface="メイリオ"/>
              </a:rPr>
              <a:t>ドキュメンタルとは？</a:t>
            </a:r>
            <a:endParaRPr kumimoji="0" lang="ja-JP" altLang="en-US" sz="1400" b="1" dirty="0">
              <a:solidFill>
                <a:schemeClr val="bg1"/>
              </a:solidFill>
              <a:latin typeface="メイリオ"/>
              <a:ea typeface="メイリオ"/>
              <a:cs typeface="メイリオ"/>
              <a:sym typeface="ヒラギノ角ゴ Pro W3" pitchFamily="-111" charset="-128"/>
            </a:endParaRPr>
          </a:p>
        </p:txBody>
      </p:sp>
      <p:cxnSp>
        <p:nvCxnSpPr>
          <p:cNvPr id="35" name="直線コネクタ 17"/>
          <p:cNvCxnSpPr>
            <a:cxnSpLocks noChangeShapeType="1"/>
          </p:cNvCxnSpPr>
          <p:nvPr/>
        </p:nvCxnSpPr>
        <p:spPr bwMode="auto">
          <a:xfrm>
            <a:off x="463763" y="1213741"/>
            <a:ext cx="5940000" cy="1588"/>
          </a:xfrm>
          <a:prstGeom prst="line">
            <a:avLst/>
          </a:prstGeom>
          <a:noFill/>
          <a:ln w="9525">
            <a:solidFill>
              <a:schemeClr val="tx1"/>
            </a:solidFill>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cxnSp>
      <p:sp>
        <p:nvSpPr>
          <p:cNvPr id="19" name="テキスト ボックス 18"/>
          <p:cNvSpPr txBox="1"/>
          <p:nvPr/>
        </p:nvSpPr>
        <p:spPr>
          <a:xfrm>
            <a:off x="-22184" y="663666"/>
            <a:ext cx="6943684" cy="507831"/>
          </a:xfrm>
          <a:prstGeom prst="rect">
            <a:avLst/>
          </a:prstGeom>
          <a:noFill/>
        </p:spPr>
        <p:txBody>
          <a:bodyPr wrap="square" rtlCol="0">
            <a:spAutoFit/>
          </a:bodyPr>
          <a:lstStyle/>
          <a:p>
            <a:pPr algn="ctr"/>
            <a:r>
              <a:rPr lang="ja-JP" altLang="en-US" sz="1500" b="1" dirty="0">
                <a:latin typeface="メイリオ"/>
                <a:ea typeface="メイリオ"/>
                <a:cs typeface="メイリオ"/>
              </a:rPr>
              <a:t>松本人志「ドキュメンタル」シーズン</a:t>
            </a:r>
            <a:r>
              <a:rPr lang="en-US" altLang="ja-JP" sz="1500" b="1" dirty="0">
                <a:latin typeface="メイリオ"/>
                <a:ea typeface="メイリオ"/>
                <a:cs typeface="メイリオ"/>
              </a:rPr>
              <a:t>1</a:t>
            </a:r>
            <a:r>
              <a:rPr lang="ja-JP" altLang="en-US" sz="1500" b="1" dirty="0">
                <a:latin typeface="メイリオ"/>
                <a:ea typeface="メイリオ"/>
                <a:cs typeface="メイリオ"/>
              </a:rPr>
              <a:t>と</a:t>
            </a:r>
            <a:r>
              <a:rPr lang="en-US" altLang="ja-JP" sz="1500" b="1" dirty="0">
                <a:latin typeface="メイリオ"/>
                <a:ea typeface="メイリオ"/>
                <a:cs typeface="メイリオ"/>
              </a:rPr>
              <a:t>TENGA</a:t>
            </a:r>
            <a:r>
              <a:rPr lang="ja-JP" altLang="en-US" sz="1500" b="1" dirty="0">
                <a:latin typeface="メイリオ"/>
                <a:ea typeface="メイリオ"/>
                <a:cs typeface="メイリオ"/>
              </a:rPr>
              <a:t>がコラボ！</a:t>
            </a:r>
            <a:endParaRPr lang="en-US" altLang="ja-JP" sz="1500" b="1" dirty="0">
              <a:latin typeface="メイリオ"/>
              <a:ea typeface="メイリオ"/>
              <a:cs typeface="メイリオ"/>
            </a:endParaRPr>
          </a:p>
          <a:p>
            <a:pPr algn="ctr"/>
            <a:r>
              <a:rPr lang="en-US" altLang="ja-JP" sz="1200" b="1" dirty="0">
                <a:latin typeface="メイリオ"/>
                <a:ea typeface="メイリオ"/>
                <a:cs typeface="メイリオ"/>
              </a:rPr>
              <a:t>〜</a:t>
            </a:r>
            <a:r>
              <a:rPr lang="ja-JP" altLang="en-US" sz="1200" b="1" dirty="0">
                <a:latin typeface="メイリオ"/>
                <a:ea typeface="メイリオ"/>
                <a:cs typeface="メイリオ"/>
              </a:rPr>
              <a:t>オリジナル</a:t>
            </a:r>
            <a:r>
              <a:rPr lang="en-US" altLang="ja-JP" sz="1200" b="1" dirty="0">
                <a:latin typeface="メイリオ"/>
                <a:ea typeface="メイリオ"/>
                <a:cs typeface="メイリオ"/>
              </a:rPr>
              <a:t>TENGA EGG6</a:t>
            </a:r>
            <a:r>
              <a:rPr lang="ja-JP" altLang="en-US" sz="1200" b="1" dirty="0">
                <a:latin typeface="メイリオ"/>
                <a:ea typeface="メイリオ"/>
                <a:cs typeface="メイリオ"/>
              </a:rPr>
              <a:t>個セットつきの限定セットが発売開始</a:t>
            </a:r>
            <a:r>
              <a:rPr lang="en-US" altLang="ja-JP" sz="1200" b="1" dirty="0">
                <a:latin typeface="メイリオ"/>
                <a:ea typeface="メイリオ"/>
                <a:cs typeface="メイリオ"/>
              </a:rPr>
              <a:t>〜</a:t>
            </a:r>
          </a:p>
        </p:txBody>
      </p:sp>
      <p:sp>
        <p:nvSpPr>
          <p:cNvPr id="33" name="正方形/長方形 32"/>
          <p:cNvSpPr/>
          <p:nvPr/>
        </p:nvSpPr>
        <p:spPr>
          <a:xfrm>
            <a:off x="2360076" y="5520986"/>
            <a:ext cx="2179164" cy="261610"/>
          </a:xfrm>
          <a:prstGeom prst="rect">
            <a:avLst/>
          </a:prstGeom>
        </p:spPr>
        <p:txBody>
          <a:bodyPr wrap="square">
            <a:spAutoFit/>
          </a:bodyPr>
          <a:lstStyle/>
          <a:p>
            <a:r>
              <a:rPr lang="ja-JP" altLang="en-US" dirty="0">
                <a:latin typeface="メイリオ"/>
                <a:ea typeface="メイリオ"/>
                <a:cs typeface="メイリオ"/>
              </a:rPr>
              <a:t>ドキュメンタル</a:t>
            </a:r>
            <a:r>
              <a:rPr lang="en-US" altLang="ja-JP" dirty="0">
                <a:latin typeface="メイリオ"/>
                <a:ea typeface="メイリオ"/>
                <a:cs typeface="メイリオ"/>
              </a:rPr>
              <a:t>×TENGA EGG</a:t>
            </a:r>
            <a:endParaRPr lang="ja-JP" altLang="en-US" dirty="0"/>
          </a:p>
        </p:txBody>
      </p:sp>
      <p:pic>
        <p:nvPicPr>
          <p:cNvPr id="22" name="図 21" descr="場面写4_2.jpg"/>
          <p:cNvPicPr>
            <a:picLocks noChangeAspect="1"/>
          </p:cNvPicPr>
          <p:nvPr/>
        </p:nvPicPr>
        <p:blipFill>
          <a:blip r:embed="rId3" cstate="print"/>
          <a:srcRect l="15372" r="7677" b="7572"/>
          <a:stretch>
            <a:fillRect/>
          </a:stretch>
        </p:blipFill>
        <p:spPr>
          <a:xfrm>
            <a:off x="4432301" y="8112489"/>
            <a:ext cx="1998133" cy="1350000"/>
          </a:xfrm>
          <a:prstGeom prst="rect">
            <a:avLst/>
          </a:prstGeom>
        </p:spPr>
      </p:pic>
      <p:pic>
        <p:nvPicPr>
          <p:cNvPr id="26" name="図 25" descr="サイトバナー.jpg"/>
          <p:cNvPicPr>
            <a:picLocks noChangeAspect="1"/>
          </p:cNvPicPr>
          <p:nvPr/>
        </p:nvPicPr>
        <p:blipFill>
          <a:blip r:embed="rId4" cstate="print"/>
          <a:stretch>
            <a:fillRect/>
          </a:stretch>
        </p:blipFill>
        <p:spPr>
          <a:xfrm>
            <a:off x="1593552" y="3035817"/>
            <a:ext cx="3712212" cy="2459341"/>
          </a:xfrm>
          <a:prstGeom prst="rect">
            <a:avLst/>
          </a:prstGeom>
        </p:spPr>
      </p:pic>
      <p:sp>
        <p:nvSpPr>
          <p:cNvPr id="29" name="正方形/長方形 28"/>
          <p:cNvSpPr/>
          <p:nvPr/>
        </p:nvSpPr>
        <p:spPr>
          <a:xfrm>
            <a:off x="4546057" y="9492985"/>
            <a:ext cx="1980029" cy="246221"/>
          </a:xfrm>
          <a:prstGeom prst="rect">
            <a:avLst/>
          </a:prstGeom>
        </p:spPr>
        <p:txBody>
          <a:bodyPr wrap="none">
            <a:spAutoFit/>
          </a:bodyPr>
          <a:lstStyle/>
          <a:p>
            <a:r>
              <a:rPr lang="ja-JP" altLang="en-US" sz="1000" dirty="0">
                <a:solidFill>
                  <a:srgbClr val="000000"/>
                </a:solidFill>
                <a:latin typeface="メイリオ"/>
                <a:ea typeface="メイリオ"/>
                <a:cs typeface="メイリオ"/>
              </a:rPr>
              <a:t>作中の野性爆弾</a:t>
            </a:r>
            <a:r>
              <a:rPr lang="ja-JP" altLang="en-US" sz="1000" dirty="0">
                <a:latin typeface="メイリオ"/>
                <a:ea typeface="メイリオ"/>
                <a:cs typeface="メイリオ"/>
              </a:rPr>
              <a:t>のくっきーさん</a:t>
            </a:r>
            <a:endParaRPr lang="ja-JP" altLang="en-US" sz="1000" dirty="0"/>
          </a:p>
        </p:txBody>
      </p:sp>
      <p:sp>
        <p:nvSpPr>
          <p:cNvPr id="20" name="正方形/長方形 19"/>
          <p:cNvSpPr/>
          <p:nvPr/>
        </p:nvSpPr>
        <p:spPr>
          <a:xfrm>
            <a:off x="125413" y="2556554"/>
            <a:ext cx="6616700" cy="430887"/>
          </a:xfrm>
          <a:prstGeom prst="rect">
            <a:avLst/>
          </a:prstGeom>
        </p:spPr>
        <p:txBody>
          <a:bodyPr wrap="square">
            <a:spAutoFit/>
          </a:bodyPr>
          <a:lstStyle/>
          <a:p>
            <a:pPr algn="ctr"/>
            <a:r>
              <a:rPr lang="en-US" altLang="ja-JP" dirty="0">
                <a:solidFill>
                  <a:srgbClr val="FF0000"/>
                </a:solidFill>
                <a:latin typeface="メイリオ"/>
                <a:ea typeface="メイリオ"/>
                <a:cs typeface="メイリオ"/>
              </a:rPr>
              <a:t>【</a:t>
            </a:r>
            <a:r>
              <a:rPr lang="ja-JP" altLang="en-US" dirty="0">
                <a:solidFill>
                  <a:srgbClr val="FF0000"/>
                </a:solidFill>
                <a:latin typeface="メイリオ"/>
                <a:ea typeface="メイリオ"/>
                <a:cs typeface="メイリオ"/>
              </a:rPr>
              <a:t>裏</a:t>
            </a:r>
            <a:r>
              <a:rPr lang="en-US" altLang="ja-JP" dirty="0">
                <a:solidFill>
                  <a:srgbClr val="FF0000"/>
                </a:solidFill>
                <a:latin typeface="メイリオ"/>
                <a:ea typeface="メイリオ"/>
                <a:cs typeface="メイリオ"/>
              </a:rPr>
              <a:t>】『HITOSHI MATSUMOTO Presents </a:t>
            </a:r>
            <a:r>
              <a:rPr lang="ja-JP" altLang="en-US" dirty="0">
                <a:solidFill>
                  <a:srgbClr val="FF0000"/>
                </a:solidFill>
                <a:latin typeface="メイリオ"/>
                <a:ea typeface="メイリオ"/>
                <a:cs typeface="メイリオ"/>
              </a:rPr>
              <a:t>ドキュメンタル</a:t>
            </a:r>
            <a:r>
              <a:rPr lang="en-US" altLang="ja-JP" dirty="0">
                <a:solidFill>
                  <a:srgbClr val="FF0000"/>
                </a:solidFill>
                <a:latin typeface="メイリオ"/>
                <a:ea typeface="メイリオ"/>
                <a:cs typeface="メイリオ"/>
              </a:rPr>
              <a:t>』</a:t>
            </a:r>
            <a:r>
              <a:rPr lang="ja-JP" altLang="en-US" dirty="0">
                <a:solidFill>
                  <a:srgbClr val="FF0000"/>
                </a:solidFill>
                <a:latin typeface="メイリオ"/>
                <a:ea typeface="メイリオ"/>
                <a:cs typeface="メイリオ"/>
              </a:rPr>
              <a:t>特集</a:t>
            </a:r>
            <a:endParaRPr lang="en-US" altLang="ja-JP" dirty="0">
              <a:solidFill>
                <a:srgbClr val="FF0000"/>
              </a:solidFill>
              <a:latin typeface="メイリオ"/>
              <a:ea typeface="メイリオ"/>
              <a:cs typeface="メイリオ"/>
            </a:endParaRPr>
          </a:p>
          <a:p>
            <a:pPr algn="ctr"/>
            <a:r>
              <a:rPr lang="en-US" altLang="ja-JP" u="sng" dirty="0">
                <a:hlinkClick r:id="rId5"/>
              </a:rPr>
              <a:t>https://www.amazon.co.jp/documental_ura</a:t>
            </a:r>
            <a:endParaRPr lang="en-US" altLang="ja-JP" dirty="0">
              <a:solidFill>
                <a:srgbClr val="FF0000"/>
              </a:solidFill>
              <a:latin typeface="メイリオ"/>
              <a:ea typeface="メイリオ"/>
              <a:cs typeface="メイリオ"/>
            </a:endParaRPr>
          </a:p>
        </p:txBody>
      </p:sp>
      <p:sp>
        <p:nvSpPr>
          <p:cNvPr id="24" name="テキスト ボックス 23"/>
          <p:cNvSpPr txBox="1"/>
          <p:nvPr/>
        </p:nvSpPr>
        <p:spPr>
          <a:xfrm>
            <a:off x="484789" y="8097813"/>
            <a:ext cx="4163411" cy="1808187"/>
          </a:xfrm>
          <a:prstGeom prst="rect">
            <a:avLst/>
          </a:prstGeom>
          <a:solidFill>
            <a:schemeClr val="bg1"/>
          </a:solidFill>
        </p:spPr>
        <p:txBody>
          <a:bodyPr wrap="square" rtlCol="0">
            <a:spAutoFit/>
          </a:bodyPr>
          <a:lstStyle/>
          <a:p>
            <a:pPr>
              <a:spcAft>
                <a:spcPts val="600"/>
              </a:spcAft>
            </a:pPr>
            <a:r>
              <a:rPr lang="ja-JP" altLang="en-US" sz="1200" dirty="0">
                <a:latin typeface="メイリオ"/>
                <a:ea typeface="メイリオ"/>
                <a:cs typeface="メイリオ"/>
              </a:rPr>
              <a:t>シーズン</a:t>
            </a:r>
            <a:r>
              <a:rPr lang="en-US" altLang="ja-JP" sz="1200" dirty="0">
                <a:latin typeface="メイリオ"/>
                <a:ea typeface="メイリオ"/>
                <a:cs typeface="メイリオ"/>
              </a:rPr>
              <a:t>1</a:t>
            </a:r>
            <a:r>
              <a:rPr lang="ja-JP" altLang="en-US" sz="1200" dirty="0">
                <a:latin typeface="メイリオ"/>
                <a:ea typeface="メイリオ"/>
                <a:cs typeface="メイリオ"/>
              </a:rPr>
              <a:t>の第</a:t>
            </a:r>
            <a:r>
              <a:rPr lang="en-US" altLang="ja-JP" sz="1200" dirty="0">
                <a:latin typeface="メイリオ"/>
                <a:ea typeface="メイリオ"/>
                <a:cs typeface="メイリオ"/>
              </a:rPr>
              <a:t>3</a:t>
            </a:r>
            <a:r>
              <a:rPr lang="ja-JP" altLang="en-US" sz="1200" dirty="0">
                <a:latin typeface="メイリオ"/>
                <a:ea typeface="メイリオ"/>
                <a:cs typeface="メイリオ"/>
              </a:rPr>
              <a:t>話において、お笑いコンビ「野性爆弾」のくっきーさんが、</a:t>
            </a:r>
            <a:r>
              <a:rPr lang="en-US" altLang="ja-JP" sz="1200" dirty="0">
                <a:latin typeface="メイリオ"/>
                <a:ea typeface="メイリオ"/>
                <a:cs typeface="メイリオ"/>
              </a:rPr>
              <a:t>TENGA</a:t>
            </a:r>
            <a:r>
              <a:rPr lang="ja-JP" altLang="en-US" sz="1200" dirty="0">
                <a:latin typeface="メイリオ"/>
                <a:ea typeface="メイリオ"/>
                <a:cs typeface="メイリオ"/>
              </a:rPr>
              <a:t>から販売されている男性向けマスターベーショングッズ「</a:t>
            </a:r>
            <a:r>
              <a:rPr lang="en-US" altLang="ja-JP" sz="1200" dirty="0">
                <a:latin typeface="メイリオ"/>
                <a:ea typeface="メイリオ"/>
                <a:cs typeface="メイリオ"/>
              </a:rPr>
              <a:t>TENGA EGG</a:t>
            </a:r>
            <a:r>
              <a:rPr lang="ja-JP" altLang="en-US" sz="1200" dirty="0">
                <a:latin typeface="メイリオ"/>
                <a:ea typeface="メイリオ"/>
                <a:cs typeface="メイリオ"/>
              </a:rPr>
              <a:t>」を使用したボケを披露。このネタはシーズン</a:t>
            </a:r>
            <a:r>
              <a:rPr lang="en-US" altLang="ja-JP" sz="1200" dirty="0">
                <a:latin typeface="メイリオ"/>
                <a:ea typeface="メイリオ"/>
                <a:cs typeface="メイリオ"/>
              </a:rPr>
              <a:t>3</a:t>
            </a:r>
            <a:r>
              <a:rPr lang="ja-JP" altLang="en-US" sz="1200" dirty="0">
                <a:latin typeface="メイリオ"/>
                <a:ea typeface="メイリオ"/>
                <a:cs typeface="メイリオ"/>
              </a:rPr>
              <a:t>においても複数の芸人によって行われ本作における定番のひとつとなっています。</a:t>
            </a:r>
            <a:endParaRPr lang="en-US" altLang="ja-JP" sz="1200" dirty="0">
              <a:latin typeface="メイリオ"/>
              <a:ea typeface="メイリオ"/>
              <a:cs typeface="メイリオ"/>
            </a:endParaRPr>
          </a:p>
          <a:p>
            <a:r>
              <a:rPr lang="ja-JP" altLang="en-US" sz="1200" dirty="0">
                <a:latin typeface="メイリオ"/>
                <a:ea typeface="メイリオ"/>
                <a:cs typeface="メイリオ"/>
              </a:rPr>
              <a:t>このことにちなんで、今回コラボレーション商品として、　オリジナル</a:t>
            </a:r>
            <a:r>
              <a:rPr lang="en-US" altLang="ja-JP" sz="1200" dirty="0">
                <a:latin typeface="メイリオ"/>
                <a:ea typeface="メイリオ"/>
                <a:cs typeface="メイリオ"/>
              </a:rPr>
              <a:t>TENGA EGG</a:t>
            </a:r>
            <a:r>
              <a:rPr lang="ja-JP" altLang="en-US" sz="1200" dirty="0">
                <a:latin typeface="メイリオ"/>
                <a:ea typeface="メイリオ"/>
                <a:cs typeface="メイリオ"/>
              </a:rPr>
              <a:t>の制作に至りました。</a:t>
            </a:r>
            <a:endParaRPr lang="en-US" altLang="ja-JP" sz="1200" dirty="0">
              <a:latin typeface="メイリオ"/>
              <a:ea typeface="メイリオ"/>
              <a:cs typeface="メイリオ"/>
            </a:endParaRPr>
          </a:p>
          <a:p>
            <a:r>
              <a:rPr lang="ja-JP" altLang="en-US" sz="1200" dirty="0">
                <a:latin typeface="メイリオ"/>
                <a:ea typeface="メイリオ"/>
                <a:cs typeface="メイリオ"/>
              </a:rPr>
              <a:t>実際のボケは、ぜひ本作でご覧ください。</a:t>
            </a:r>
            <a:endParaRPr lang="en-US" altLang="ja-JP" sz="1200" dirty="0">
              <a:latin typeface="メイリオ"/>
              <a:ea typeface="メイリオ"/>
              <a:cs typeface="メイリオ"/>
            </a:endParaRPr>
          </a:p>
          <a:p>
            <a:r>
              <a:rPr lang="en-US" altLang="ja-JP" sz="1050" dirty="0">
                <a:solidFill>
                  <a:srgbClr val="FF0000"/>
                </a:solidFill>
                <a:latin typeface="メイリオ"/>
                <a:ea typeface="メイリオ"/>
                <a:cs typeface="メイリオ"/>
              </a:rPr>
              <a:t>※TENGA EGG</a:t>
            </a:r>
            <a:r>
              <a:rPr lang="ja-JP" altLang="en-US" sz="1050" dirty="0">
                <a:solidFill>
                  <a:srgbClr val="FF0000"/>
                </a:solidFill>
                <a:latin typeface="メイリオ"/>
                <a:ea typeface="メイリオ"/>
                <a:cs typeface="メイリオ"/>
              </a:rPr>
              <a:t>を頭からかぶるなどの行為は絶対におやめください。</a:t>
            </a:r>
            <a:endParaRPr lang="ja-JP" altLang="en-US" sz="1200" dirty="0">
              <a:latin typeface="メイリオ"/>
              <a:ea typeface="メイリオ"/>
              <a:cs typeface="メイリオ"/>
            </a:endParaRPr>
          </a:p>
        </p:txBody>
      </p:sp>
      <p:sp>
        <p:nvSpPr>
          <p:cNvPr id="25" name="テキスト ボックス 24"/>
          <p:cNvSpPr txBox="1"/>
          <p:nvPr/>
        </p:nvSpPr>
        <p:spPr>
          <a:xfrm>
            <a:off x="479658" y="7735477"/>
            <a:ext cx="5940000" cy="307777"/>
          </a:xfrm>
          <a:prstGeom prst="rect">
            <a:avLst/>
          </a:prstGeom>
          <a:solidFill>
            <a:schemeClr val="tx1"/>
          </a:solidFill>
        </p:spPr>
        <p:txBody>
          <a:bodyPr wrap="square" rtlCol="0">
            <a:spAutoFit/>
          </a:bodyPr>
          <a:lstStyle/>
          <a:p>
            <a:pPr algn="ctr"/>
            <a:r>
              <a:rPr lang="ja-JP" altLang="en-US" sz="1400" dirty="0">
                <a:solidFill>
                  <a:schemeClr val="bg1"/>
                </a:solidFill>
                <a:latin typeface="メイリオ"/>
                <a:ea typeface="メイリオ"/>
                <a:cs typeface="メイリオ"/>
              </a:rPr>
              <a:t>コラボレーションの経緯</a:t>
            </a:r>
            <a:endParaRPr kumimoji="0" lang="ja-JP" altLang="en-US" sz="1400" b="1" dirty="0">
              <a:solidFill>
                <a:schemeClr val="bg1"/>
              </a:solidFill>
              <a:latin typeface="メイリオ"/>
              <a:ea typeface="メイリオ"/>
              <a:cs typeface="メイリオ"/>
              <a:sym typeface="ヒラギノ角ゴ Pro W3" pitchFamily="-111" charset="-128"/>
            </a:endParaRPr>
          </a:p>
        </p:txBody>
      </p:sp>
      <p:pic>
        <p:nvPicPr>
          <p:cNvPr id="27" name="図 26" descr="QR_documental_ura.png"/>
          <p:cNvPicPr>
            <a:picLocks noChangeAspect="1"/>
          </p:cNvPicPr>
          <p:nvPr/>
        </p:nvPicPr>
        <p:blipFill>
          <a:blip r:embed="rId6"/>
          <a:stretch>
            <a:fillRect/>
          </a:stretch>
        </p:blipFill>
        <p:spPr>
          <a:xfrm>
            <a:off x="5555414" y="2580105"/>
            <a:ext cx="848392" cy="848392"/>
          </a:xfrm>
          <a:prstGeom prst="rect">
            <a:avLst/>
          </a:prstGeom>
        </p:spPr>
      </p:pic>
    </p:spTree>
    <p:extLst>
      <p:ext uri="{BB962C8B-B14F-4D97-AF65-F5344CB8AC3E}">
        <p14:creationId xmlns:p14="http://schemas.microsoft.com/office/powerpoint/2010/main" val="337213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463764" y="864448"/>
            <a:ext cx="2993098" cy="4493539"/>
          </a:xfrm>
          <a:prstGeom prst="rect">
            <a:avLst/>
          </a:prstGeom>
          <a:solidFill>
            <a:schemeClr val="bg1"/>
          </a:solidFill>
        </p:spPr>
        <p:txBody>
          <a:bodyPr wrap="square" rtlCol="0">
            <a:spAutoFit/>
          </a:bodyPr>
          <a:lstStyle/>
          <a:p>
            <a:r>
              <a:rPr lang="ja-JP" altLang="ja-JP" sz="1300" dirty="0">
                <a:latin typeface="メイリオ"/>
                <a:ea typeface="メイリオ"/>
                <a:cs typeface="メイリオ"/>
              </a:rPr>
              <a:t>松本人志プレゼンツ、密室笑わせ合いサバイバル。</a:t>
            </a:r>
            <a:endParaRPr lang="en-US" altLang="ja-JP" sz="1300" dirty="0">
              <a:latin typeface="メイリオ"/>
              <a:ea typeface="メイリオ"/>
              <a:cs typeface="メイリオ"/>
            </a:endParaRPr>
          </a:p>
          <a:p>
            <a:r>
              <a:rPr lang="en-US" altLang="ja-JP" sz="1300" dirty="0">
                <a:latin typeface="メイリオ"/>
                <a:ea typeface="メイリオ"/>
                <a:cs typeface="メイリオ"/>
              </a:rPr>
              <a:t>10</a:t>
            </a:r>
            <a:r>
              <a:rPr lang="ja-JP" altLang="ja-JP" sz="1300" dirty="0">
                <a:latin typeface="メイリオ"/>
                <a:ea typeface="メイリオ"/>
                <a:cs typeface="メイリオ"/>
              </a:rPr>
              <a:t>人の芸人たちが自腹の参加費</a:t>
            </a:r>
            <a:r>
              <a:rPr lang="en-US" altLang="ja-JP" sz="1300" dirty="0">
                <a:latin typeface="メイリオ"/>
                <a:ea typeface="メイリオ"/>
                <a:cs typeface="メイリオ"/>
              </a:rPr>
              <a:t>100</a:t>
            </a:r>
            <a:r>
              <a:rPr lang="ja-JP" altLang="ja-JP" sz="1300" dirty="0">
                <a:latin typeface="メイリオ"/>
                <a:ea typeface="メイリオ"/>
                <a:cs typeface="メイリオ"/>
              </a:rPr>
              <a:t>万円を握りしめ、芸人のプライドと優勝賞金</a:t>
            </a:r>
            <a:r>
              <a:rPr lang="en-US" altLang="ja-JP" sz="1300" dirty="0">
                <a:latin typeface="メイリオ"/>
                <a:ea typeface="メイリオ"/>
                <a:cs typeface="メイリオ"/>
              </a:rPr>
              <a:t>1000</a:t>
            </a:r>
            <a:r>
              <a:rPr lang="ja-JP" altLang="ja-JP" sz="1300" dirty="0">
                <a:latin typeface="メイリオ"/>
                <a:ea typeface="メイリオ"/>
                <a:cs typeface="メイリオ"/>
              </a:rPr>
              <a:t>万円をかけて笑わせ合う。</a:t>
            </a:r>
            <a:endParaRPr lang="en-US" altLang="ja-JP" sz="1300" dirty="0">
              <a:latin typeface="メイリオ"/>
              <a:ea typeface="メイリオ"/>
              <a:cs typeface="メイリオ"/>
            </a:endParaRPr>
          </a:p>
          <a:p>
            <a:r>
              <a:rPr lang="ja-JP" altLang="ja-JP" sz="1300" dirty="0">
                <a:latin typeface="メイリオ"/>
                <a:ea typeface="メイリオ"/>
                <a:cs typeface="メイリオ"/>
              </a:rPr>
              <a:t>最後まで笑わなかった者が勝ち。</a:t>
            </a:r>
            <a:endParaRPr lang="en-US" altLang="ja-JP" sz="1300" dirty="0">
              <a:latin typeface="メイリオ"/>
              <a:ea typeface="メイリオ"/>
              <a:cs typeface="メイリオ"/>
            </a:endParaRPr>
          </a:p>
          <a:p>
            <a:r>
              <a:rPr lang="ja-JP" altLang="ja-JP" sz="1300" dirty="0">
                <a:latin typeface="メイリオ"/>
                <a:ea typeface="メイリオ"/>
                <a:cs typeface="メイリオ"/>
              </a:rPr>
              <a:t>密室に閉じ込められた芸人が極限まで追いつめられることで生まれる本能むき出しの笑いを見逃すな！</a:t>
            </a:r>
          </a:p>
          <a:p>
            <a:endParaRPr lang="en-US" altLang="ja-JP" sz="1300" dirty="0">
              <a:latin typeface="メイリオ"/>
              <a:ea typeface="メイリオ"/>
              <a:cs typeface="メイリオ"/>
            </a:endParaRPr>
          </a:p>
          <a:p>
            <a:r>
              <a:rPr lang="en-US" altLang="ja-JP" sz="1300" dirty="0">
                <a:latin typeface="メイリオ"/>
                <a:ea typeface="メイリオ"/>
                <a:cs typeface="メイリオ"/>
              </a:rPr>
              <a:t>【</a:t>
            </a:r>
            <a:r>
              <a:rPr lang="ja-JP" altLang="ja-JP" sz="1300" dirty="0">
                <a:latin typeface="メイリオ"/>
                <a:ea typeface="メイリオ"/>
                <a:cs typeface="メイリオ"/>
              </a:rPr>
              <a:t>出演</a:t>
            </a:r>
            <a:r>
              <a:rPr lang="en-US" altLang="ja-JP" sz="1300" dirty="0">
                <a:latin typeface="メイリオ"/>
                <a:ea typeface="メイリオ"/>
                <a:cs typeface="メイリオ"/>
              </a:rPr>
              <a:t>】</a:t>
            </a:r>
            <a:endParaRPr lang="ja-JP" altLang="ja-JP" sz="1300" dirty="0">
              <a:latin typeface="メイリオ"/>
              <a:ea typeface="メイリオ"/>
              <a:cs typeface="メイリオ"/>
            </a:endParaRPr>
          </a:p>
          <a:p>
            <a:r>
              <a:rPr lang="ja-JP" altLang="en-US" sz="1300" dirty="0">
                <a:latin typeface="メイリオ"/>
                <a:ea typeface="メイリオ"/>
                <a:cs typeface="メイリオ"/>
              </a:rPr>
              <a:t>・</a:t>
            </a:r>
            <a:r>
              <a:rPr lang="ja-JP" altLang="ja-JP" sz="1300" dirty="0">
                <a:latin typeface="メイリオ"/>
                <a:ea typeface="メイリオ"/>
                <a:cs typeface="メイリオ"/>
              </a:rPr>
              <a:t>松本人志</a:t>
            </a:r>
          </a:p>
          <a:p>
            <a:r>
              <a:rPr lang="ja-JP" altLang="en-US" sz="1300" dirty="0">
                <a:latin typeface="メイリオ"/>
                <a:ea typeface="メイリオ"/>
                <a:cs typeface="メイリオ"/>
              </a:rPr>
              <a:t>・</a:t>
            </a:r>
            <a:r>
              <a:rPr lang="ja-JP" altLang="ja-JP" sz="1300" dirty="0">
                <a:latin typeface="メイリオ"/>
                <a:ea typeface="メイリオ"/>
                <a:cs typeface="メイリオ"/>
              </a:rPr>
              <a:t>ジミー大西</a:t>
            </a:r>
          </a:p>
          <a:p>
            <a:r>
              <a:rPr lang="ja-JP" altLang="en-US" sz="1300" dirty="0">
                <a:latin typeface="メイリオ"/>
                <a:ea typeface="メイリオ"/>
                <a:cs typeface="メイリオ"/>
              </a:rPr>
              <a:t>・</a:t>
            </a:r>
            <a:r>
              <a:rPr lang="ja-JP" altLang="ja-JP" sz="1300" dirty="0">
                <a:latin typeface="メイリオ"/>
                <a:ea typeface="メイリオ"/>
                <a:cs typeface="メイリオ"/>
              </a:rPr>
              <a:t>藤本敏史（</a:t>
            </a:r>
            <a:r>
              <a:rPr lang="en-US" altLang="ja-JP" sz="1300" dirty="0">
                <a:latin typeface="メイリオ"/>
                <a:ea typeface="メイリオ"/>
                <a:cs typeface="メイリオ"/>
              </a:rPr>
              <a:t>FUJIWARA</a:t>
            </a:r>
            <a:r>
              <a:rPr lang="ja-JP" altLang="ja-JP" sz="1300" dirty="0">
                <a:latin typeface="メイリオ"/>
                <a:ea typeface="メイリオ"/>
                <a:cs typeface="メイリオ"/>
              </a:rPr>
              <a:t>）</a:t>
            </a:r>
          </a:p>
          <a:p>
            <a:r>
              <a:rPr lang="ja-JP" altLang="en-US" sz="1300" dirty="0">
                <a:latin typeface="メイリオ"/>
                <a:ea typeface="メイリオ"/>
                <a:cs typeface="メイリオ"/>
              </a:rPr>
              <a:t>・</a:t>
            </a:r>
            <a:r>
              <a:rPr lang="ja-JP" altLang="ja-JP" sz="1300" dirty="0">
                <a:latin typeface="メイリオ"/>
                <a:ea typeface="メイリオ"/>
                <a:cs typeface="メイリオ"/>
              </a:rPr>
              <a:t>宮川大輔</a:t>
            </a:r>
          </a:p>
          <a:p>
            <a:r>
              <a:rPr lang="ja-JP" altLang="en-US" sz="1300" dirty="0">
                <a:latin typeface="メイリオ"/>
                <a:ea typeface="メイリオ"/>
                <a:cs typeface="メイリオ"/>
              </a:rPr>
              <a:t>・</a:t>
            </a:r>
            <a:r>
              <a:rPr lang="ja-JP" altLang="ja-JP" sz="1300" dirty="0">
                <a:latin typeface="メイリオ"/>
                <a:ea typeface="メイリオ"/>
                <a:cs typeface="メイリオ"/>
              </a:rPr>
              <a:t>くっきー（野性爆弾）</a:t>
            </a:r>
          </a:p>
          <a:p>
            <a:r>
              <a:rPr lang="ja-JP" altLang="en-US" sz="1300" dirty="0">
                <a:latin typeface="メイリオ"/>
                <a:ea typeface="メイリオ"/>
                <a:cs typeface="メイリオ"/>
              </a:rPr>
              <a:t>・</a:t>
            </a:r>
            <a:r>
              <a:rPr lang="ja-JP" altLang="ja-JP" sz="1300" dirty="0">
                <a:latin typeface="メイリオ"/>
                <a:ea typeface="メイリオ"/>
                <a:cs typeface="メイリオ"/>
              </a:rPr>
              <a:t>大地洋輔（ダイノジ）</a:t>
            </a:r>
          </a:p>
          <a:p>
            <a:r>
              <a:rPr lang="ja-JP" altLang="en-US" sz="1300" dirty="0">
                <a:latin typeface="メイリオ"/>
                <a:ea typeface="メイリオ"/>
                <a:cs typeface="メイリオ"/>
              </a:rPr>
              <a:t>・</a:t>
            </a:r>
            <a:r>
              <a:rPr lang="ja-JP" altLang="ja-JP" sz="1300" dirty="0">
                <a:latin typeface="メイリオ"/>
                <a:ea typeface="メイリオ"/>
                <a:cs typeface="メイリオ"/>
              </a:rPr>
              <a:t>ハチミツ二郎（東京ダイナマイト）</a:t>
            </a:r>
          </a:p>
          <a:p>
            <a:r>
              <a:rPr lang="ja-JP" altLang="en-US" sz="1300" dirty="0">
                <a:latin typeface="メイリオ"/>
                <a:ea typeface="メイリオ"/>
                <a:cs typeface="メイリオ"/>
              </a:rPr>
              <a:t>・</a:t>
            </a:r>
            <a:r>
              <a:rPr lang="ja-JP" altLang="ja-JP" sz="1300" dirty="0">
                <a:latin typeface="メイリオ"/>
                <a:ea typeface="メイリオ"/>
                <a:cs typeface="メイリオ"/>
              </a:rPr>
              <a:t>久保田かずのぶ（とろサーモン）</a:t>
            </a:r>
          </a:p>
          <a:p>
            <a:r>
              <a:rPr lang="ja-JP" altLang="en-US" sz="1300" dirty="0">
                <a:latin typeface="メイリオ"/>
                <a:ea typeface="メイリオ"/>
                <a:cs typeface="メイリオ"/>
              </a:rPr>
              <a:t>・</a:t>
            </a:r>
            <a:r>
              <a:rPr lang="ja-JP" altLang="ja-JP" sz="1300" dirty="0">
                <a:latin typeface="メイリオ"/>
                <a:ea typeface="メイリオ"/>
                <a:cs typeface="メイリオ"/>
              </a:rPr>
              <a:t>川原克己（天竺鼠）</a:t>
            </a:r>
          </a:p>
          <a:p>
            <a:r>
              <a:rPr lang="ja-JP" altLang="en-US" sz="1300" dirty="0">
                <a:latin typeface="メイリオ"/>
                <a:ea typeface="メイリオ"/>
                <a:cs typeface="メイリオ"/>
              </a:rPr>
              <a:t>・</a:t>
            </a:r>
            <a:r>
              <a:rPr lang="ja-JP" altLang="ja-JP" sz="1300" dirty="0">
                <a:latin typeface="メイリオ"/>
                <a:ea typeface="メイリオ"/>
                <a:cs typeface="メイリオ"/>
              </a:rPr>
              <a:t>斎藤司（トレンディエンジェル）</a:t>
            </a:r>
          </a:p>
          <a:p>
            <a:r>
              <a:rPr lang="ja-JP" altLang="en-US" sz="1300" dirty="0">
                <a:latin typeface="メイリオ"/>
                <a:ea typeface="メイリオ"/>
                <a:cs typeface="メイリオ"/>
              </a:rPr>
              <a:t>・</a:t>
            </a:r>
            <a:r>
              <a:rPr lang="ja-JP" altLang="ja-JP" sz="1300" dirty="0">
                <a:latin typeface="メイリオ"/>
                <a:ea typeface="メイリオ"/>
                <a:cs typeface="メイリオ"/>
              </a:rPr>
              <a:t>アントニー（マテンロウ） </a:t>
            </a:r>
            <a:endParaRPr lang="en-US" altLang="ja-JP" sz="1300" dirty="0">
              <a:latin typeface="メイリオ"/>
              <a:ea typeface="メイリオ"/>
              <a:cs typeface="メイリオ"/>
            </a:endParaRPr>
          </a:p>
        </p:txBody>
      </p:sp>
      <p:sp>
        <p:nvSpPr>
          <p:cNvPr id="26" name="テキスト ボックス 25"/>
          <p:cNvSpPr txBox="1"/>
          <p:nvPr/>
        </p:nvSpPr>
        <p:spPr>
          <a:xfrm>
            <a:off x="463763" y="128167"/>
            <a:ext cx="5940000" cy="523220"/>
          </a:xfrm>
          <a:prstGeom prst="rect">
            <a:avLst/>
          </a:prstGeom>
          <a:solidFill>
            <a:schemeClr val="tx1"/>
          </a:solidFill>
        </p:spPr>
        <p:txBody>
          <a:bodyPr wrap="square" rtlCol="0">
            <a:spAutoFit/>
          </a:bodyPr>
          <a:lstStyle/>
          <a:p>
            <a:pPr algn="ctr"/>
            <a:r>
              <a:rPr lang="en-US" altLang="ja-JP" sz="1400" b="1" dirty="0">
                <a:solidFill>
                  <a:schemeClr val="bg1"/>
                </a:solidFill>
                <a:latin typeface="メイリオ"/>
                <a:ea typeface="メイリオ"/>
                <a:cs typeface="メイリオ"/>
              </a:rPr>
              <a:t>HITOSHI MATSUMOTO Presents </a:t>
            </a:r>
            <a:r>
              <a:rPr lang="ja-JP" altLang="ja-JP" sz="1400" b="1" dirty="0">
                <a:solidFill>
                  <a:schemeClr val="bg1"/>
                </a:solidFill>
                <a:latin typeface="メイリオ"/>
                <a:ea typeface="メイリオ"/>
                <a:cs typeface="メイリオ"/>
              </a:rPr>
              <a:t>ドキュメンタル シーズン</a:t>
            </a:r>
            <a:r>
              <a:rPr lang="en-US" altLang="ja-JP" sz="1400" b="1" dirty="0">
                <a:solidFill>
                  <a:schemeClr val="bg1"/>
                </a:solidFill>
                <a:latin typeface="メイリオ"/>
                <a:ea typeface="メイリオ"/>
                <a:cs typeface="メイリオ"/>
              </a:rPr>
              <a:t>1</a:t>
            </a:r>
            <a:r>
              <a:rPr lang="ja-JP" altLang="ja-JP" sz="1400" b="1" dirty="0">
                <a:solidFill>
                  <a:schemeClr val="bg1"/>
                </a:solidFill>
                <a:latin typeface="メイリオ"/>
                <a:ea typeface="メイリオ"/>
                <a:cs typeface="メイリオ"/>
              </a:rPr>
              <a:t>　</a:t>
            </a:r>
            <a:endParaRPr lang="en-US" altLang="ja-JP" sz="1400" b="1" dirty="0">
              <a:solidFill>
                <a:schemeClr val="bg1"/>
              </a:solidFill>
              <a:latin typeface="メイリオ"/>
              <a:ea typeface="メイリオ"/>
              <a:cs typeface="メイリオ"/>
            </a:endParaRPr>
          </a:p>
          <a:p>
            <a:pPr algn="ctr"/>
            <a:r>
              <a:rPr lang="ja-JP" altLang="ja-JP" sz="1400" b="1" dirty="0">
                <a:solidFill>
                  <a:schemeClr val="bg1"/>
                </a:solidFill>
                <a:latin typeface="メイリオ"/>
                <a:ea typeface="メイリオ"/>
                <a:cs typeface="メイリオ"/>
              </a:rPr>
              <a:t>パッケージ概要</a:t>
            </a:r>
            <a:r>
              <a:rPr lang="ja-JP" altLang="ja-JP" sz="1400" dirty="0">
                <a:solidFill>
                  <a:schemeClr val="bg1"/>
                </a:solidFill>
                <a:latin typeface="メイリオ"/>
                <a:ea typeface="メイリオ"/>
                <a:cs typeface="メイリオ"/>
              </a:rPr>
              <a:t> </a:t>
            </a:r>
            <a:endParaRPr lang="en-US" altLang="ja-JP" sz="1400" dirty="0">
              <a:solidFill>
                <a:schemeClr val="bg1"/>
              </a:solidFill>
              <a:latin typeface="メイリオ"/>
              <a:ea typeface="メイリオ"/>
              <a:cs typeface="メイリオ"/>
            </a:endParaRPr>
          </a:p>
        </p:txBody>
      </p:sp>
      <p:sp>
        <p:nvSpPr>
          <p:cNvPr id="27" name="テキスト ボックス 26"/>
          <p:cNvSpPr txBox="1"/>
          <p:nvPr/>
        </p:nvSpPr>
        <p:spPr>
          <a:xfrm>
            <a:off x="463763" y="6038991"/>
            <a:ext cx="5940000" cy="3293210"/>
          </a:xfrm>
          <a:prstGeom prst="rect">
            <a:avLst/>
          </a:prstGeom>
          <a:solidFill>
            <a:schemeClr val="bg1"/>
          </a:solidFill>
        </p:spPr>
        <p:txBody>
          <a:bodyPr wrap="square" rtlCol="0">
            <a:spAutoFit/>
          </a:bodyPr>
          <a:lstStyle/>
          <a:p>
            <a:r>
              <a:rPr lang="en-US" altLang="ja-JP" sz="1300" b="1" dirty="0">
                <a:latin typeface="メイリオ"/>
                <a:ea typeface="メイリオ"/>
                <a:cs typeface="メイリオ"/>
              </a:rPr>
              <a:t>【DVD</a:t>
            </a:r>
            <a:r>
              <a:rPr lang="ja-JP" altLang="ja-JP" sz="1300" b="1" dirty="0">
                <a:latin typeface="メイリオ"/>
                <a:ea typeface="メイリオ"/>
                <a:cs typeface="メイリオ"/>
              </a:rPr>
              <a:t>（</a:t>
            </a:r>
            <a:r>
              <a:rPr lang="en-US" altLang="ja-JP" sz="1300" b="1" dirty="0">
                <a:latin typeface="メイリオ"/>
                <a:ea typeface="メイリオ"/>
                <a:cs typeface="メイリオ"/>
              </a:rPr>
              <a:t>2</a:t>
            </a:r>
            <a:r>
              <a:rPr lang="ja-JP" altLang="ja-JP" sz="1300" b="1" dirty="0">
                <a:latin typeface="メイリオ"/>
                <a:ea typeface="メイリオ"/>
                <a:cs typeface="メイリオ"/>
              </a:rPr>
              <a:t>枚組）</a:t>
            </a:r>
            <a:r>
              <a:rPr lang="en-US" altLang="ja-JP" sz="1300" b="1" dirty="0">
                <a:latin typeface="メイリオ"/>
                <a:ea typeface="メイリオ"/>
                <a:cs typeface="メイリオ"/>
              </a:rPr>
              <a:t>】</a:t>
            </a:r>
            <a:endParaRPr lang="ja-JP" altLang="ja-JP" sz="1300" b="1" dirty="0">
              <a:latin typeface="メイリオ"/>
              <a:ea typeface="メイリオ"/>
              <a:cs typeface="メイリオ"/>
            </a:endParaRPr>
          </a:p>
          <a:p>
            <a:r>
              <a:rPr lang="ja-JP" altLang="en-US" sz="1300" dirty="0">
                <a:latin typeface="メイリオ"/>
                <a:ea typeface="メイリオ"/>
                <a:cs typeface="メイリオ"/>
              </a:rPr>
              <a:t>・</a:t>
            </a:r>
            <a:r>
              <a:rPr lang="ja-JP" altLang="ja-JP" sz="1300" dirty="0">
                <a:latin typeface="メイリオ"/>
                <a:ea typeface="メイリオ"/>
                <a:cs typeface="メイリオ"/>
              </a:rPr>
              <a:t>タイトル：</a:t>
            </a:r>
            <a:r>
              <a:rPr lang="en-US" altLang="ja-JP" sz="1300" dirty="0">
                <a:latin typeface="メイリオ"/>
                <a:ea typeface="メイリオ"/>
                <a:cs typeface="メイリオ"/>
              </a:rPr>
              <a:t>HITOSHI MATSUMOTO Presents </a:t>
            </a:r>
          </a:p>
          <a:p>
            <a:r>
              <a:rPr lang="ja-JP" altLang="ja-JP" sz="1300" dirty="0">
                <a:latin typeface="メイリオ"/>
                <a:ea typeface="メイリオ"/>
                <a:cs typeface="メイリオ"/>
              </a:rPr>
              <a:t>　</a:t>
            </a:r>
            <a:r>
              <a:rPr lang="ja-JP" altLang="en-US" sz="1300" dirty="0">
                <a:latin typeface="メイリオ"/>
                <a:ea typeface="メイリオ"/>
                <a:cs typeface="メイリオ"/>
              </a:rPr>
              <a:t>　　　　　</a:t>
            </a:r>
            <a:r>
              <a:rPr lang="ja-JP" altLang="ja-JP" sz="1300" dirty="0">
                <a:latin typeface="メイリオ"/>
                <a:ea typeface="メイリオ"/>
                <a:cs typeface="メイリオ"/>
              </a:rPr>
              <a:t>ドキュメンタル シーズン</a:t>
            </a:r>
            <a:r>
              <a:rPr lang="en-US" altLang="ja-JP" sz="1300" dirty="0">
                <a:latin typeface="メイリオ"/>
                <a:ea typeface="メイリオ"/>
                <a:cs typeface="メイリオ"/>
              </a:rPr>
              <a:t>1</a:t>
            </a:r>
            <a:endParaRPr lang="ja-JP" altLang="ja-JP" sz="1300" dirty="0">
              <a:latin typeface="メイリオ"/>
              <a:ea typeface="メイリオ"/>
              <a:cs typeface="メイリオ"/>
            </a:endParaRPr>
          </a:p>
          <a:p>
            <a:r>
              <a:rPr lang="ja-JP" altLang="en-US" sz="1300" dirty="0">
                <a:latin typeface="メイリオ"/>
                <a:ea typeface="メイリオ"/>
                <a:cs typeface="メイリオ"/>
              </a:rPr>
              <a:t>・</a:t>
            </a:r>
            <a:r>
              <a:rPr lang="ja-JP" altLang="ja-JP" sz="1300" dirty="0">
                <a:latin typeface="メイリオ"/>
                <a:ea typeface="メイリオ"/>
                <a:cs typeface="メイリオ"/>
              </a:rPr>
              <a:t>発売日：</a:t>
            </a:r>
            <a:r>
              <a:rPr lang="en-US" altLang="ja-JP" sz="1300" dirty="0">
                <a:latin typeface="メイリオ"/>
                <a:ea typeface="メイリオ"/>
                <a:cs typeface="メイリオ"/>
              </a:rPr>
              <a:t>2018</a:t>
            </a:r>
            <a:r>
              <a:rPr lang="ja-JP" altLang="ja-JP" sz="1300" dirty="0">
                <a:latin typeface="メイリオ"/>
                <a:ea typeface="メイリオ"/>
                <a:cs typeface="メイリオ"/>
              </a:rPr>
              <a:t>年</a:t>
            </a:r>
            <a:r>
              <a:rPr lang="en-US" altLang="ja-JP" sz="1300" dirty="0">
                <a:latin typeface="メイリオ"/>
                <a:ea typeface="メイリオ"/>
                <a:cs typeface="メイリオ"/>
              </a:rPr>
              <a:t>1</a:t>
            </a:r>
            <a:r>
              <a:rPr lang="ja-JP" altLang="ja-JP" sz="1300" dirty="0">
                <a:latin typeface="メイリオ"/>
                <a:ea typeface="メイリオ"/>
                <a:cs typeface="メイリオ"/>
              </a:rPr>
              <a:t>月</a:t>
            </a:r>
            <a:r>
              <a:rPr lang="en-US" altLang="ja-JP" sz="1300" dirty="0">
                <a:latin typeface="メイリオ"/>
                <a:ea typeface="メイリオ"/>
                <a:cs typeface="メイリオ"/>
              </a:rPr>
              <a:t>31</a:t>
            </a:r>
            <a:r>
              <a:rPr lang="ja-JP" altLang="ja-JP" sz="1300" dirty="0">
                <a:latin typeface="メイリオ"/>
                <a:ea typeface="メイリオ"/>
                <a:cs typeface="メイリオ"/>
              </a:rPr>
              <a:t>日（水）</a:t>
            </a:r>
          </a:p>
          <a:p>
            <a:r>
              <a:rPr lang="ja-JP" altLang="en-US" sz="1300" dirty="0">
                <a:latin typeface="メイリオ"/>
                <a:ea typeface="メイリオ"/>
                <a:cs typeface="メイリオ"/>
              </a:rPr>
              <a:t>・</a:t>
            </a:r>
            <a:r>
              <a:rPr lang="ja-JP" altLang="ja-JP" sz="1300" dirty="0">
                <a:latin typeface="メイリオ"/>
                <a:ea typeface="メイリオ"/>
                <a:cs typeface="メイリオ"/>
              </a:rPr>
              <a:t>価格：</a:t>
            </a:r>
            <a:r>
              <a:rPr lang="en-US" altLang="ja-JP" sz="1300" dirty="0">
                <a:latin typeface="メイリオ"/>
                <a:ea typeface="メイリオ"/>
                <a:cs typeface="メイリオ"/>
              </a:rPr>
              <a:t>6,800</a:t>
            </a:r>
            <a:r>
              <a:rPr lang="ja-JP" altLang="ja-JP" sz="1300" dirty="0">
                <a:latin typeface="メイリオ"/>
                <a:ea typeface="メイリオ"/>
                <a:cs typeface="メイリオ"/>
              </a:rPr>
              <a:t>円＋税</a:t>
            </a:r>
          </a:p>
          <a:p>
            <a:r>
              <a:rPr lang="ja-JP" altLang="en-US" sz="1300" dirty="0">
                <a:latin typeface="メイリオ"/>
                <a:ea typeface="メイリオ"/>
                <a:cs typeface="メイリオ"/>
              </a:rPr>
              <a:t>・</a:t>
            </a:r>
            <a:r>
              <a:rPr lang="ja-JP" altLang="ja-JP" sz="1300" dirty="0">
                <a:latin typeface="メイリオ"/>
                <a:ea typeface="メイリオ"/>
                <a:cs typeface="メイリオ"/>
              </a:rPr>
              <a:t>品番：</a:t>
            </a:r>
            <a:r>
              <a:rPr lang="en-US" altLang="ja-JP" sz="1300" dirty="0">
                <a:latin typeface="メイリオ"/>
                <a:ea typeface="メイリオ"/>
                <a:cs typeface="メイリオ"/>
              </a:rPr>
              <a:t>YRBN-91197</a:t>
            </a:r>
            <a:r>
              <a:rPr lang="ja-JP" altLang="ja-JP" sz="1300" dirty="0">
                <a:latin typeface="メイリオ"/>
                <a:ea typeface="メイリオ"/>
                <a:cs typeface="メイリオ"/>
              </a:rPr>
              <a:t>～</a:t>
            </a:r>
            <a:r>
              <a:rPr lang="en-US" altLang="ja-JP" sz="1300" dirty="0">
                <a:latin typeface="メイリオ"/>
                <a:ea typeface="メイリオ"/>
                <a:cs typeface="メイリオ"/>
              </a:rPr>
              <a:t>8</a:t>
            </a:r>
            <a:endParaRPr lang="ja-JP" altLang="ja-JP" sz="1300" dirty="0">
              <a:latin typeface="メイリオ"/>
              <a:ea typeface="メイリオ"/>
              <a:cs typeface="メイリオ"/>
            </a:endParaRPr>
          </a:p>
          <a:p>
            <a:r>
              <a:rPr lang="ja-JP" altLang="en-US" sz="1300" dirty="0">
                <a:latin typeface="メイリオ"/>
                <a:ea typeface="メイリオ"/>
                <a:cs typeface="メイリオ"/>
              </a:rPr>
              <a:t>・</a:t>
            </a:r>
            <a:r>
              <a:rPr lang="en-US" altLang="ja-JP" sz="1300" dirty="0">
                <a:latin typeface="メイリオ"/>
                <a:ea typeface="メイリオ"/>
                <a:cs typeface="メイリオ"/>
              </a:rPr>
              <a:t>POS</a:t>
            </a:r>
            <a:r>
              <a:rPr lang="ja-JP" altLang="ja-JP" sz="1300" dirty="0">
                <a:latin typeface="メイリオ"/>
                <a:ea typeface="メイリオ"/>
                <a:cs typeface="メイリオ"/>
              </a:rPr>
              <a:t>：</a:t>
            </a:r>
            <a:r>
              <a:rPr lang="en-US" altLang="ja-JP" sz="1300" dirty="0">
                <a:latin typeface="メイリオ"/>
                <a:ea typeface="メイリオ"/>
                <a:cs typeface="メイリオ"/>
              </a:rPr>
              <a:t>4571487572428</a:t>
            </a:r>
            <a:endParaRPr lang="ja-JP" altLang="ja-JP" sz="1300" dirty="0">
              <a:latin typeface="メイリオ"/>
              <a:ea typeface="メイリオ"/>
              <a:cs typeface="メイリオ"/>
            </a:endParaRPr>
          </a:p>
          <a:p>
            <a:r>
              <a:rPr lang="en-US" altLang="ja-JP" sz="1300" dirty="0">
                <a:latin typeface="メイリオ"/>
                <a:ea typeface="メイリオ"/>
                <a:cs typeface="メイリオ"/>
              </a:rPr>
              <a:t> </a:t>
            </a:r>
          </a:p>
          <a:p>
            <a:endParaRPr lang="ja-JP" altLang="ja-JP" sz="1300" dirty="0">
              <a:latin typeface="メイリオ"/>
              <a:ea typeface="メイリオ"/>
              <a:cs typeface="メイリオ"/>
            </a:endParaRPr>
          </a:p>
          <a:p>
            <a:r>
              <a:rPr lang="en-US" altLang="ja-JP" sz="1300" b="1" dirty="0">
                <a:latin typeface="メイリオ"/>
                <a:ea typeface="メイリオ"/>
                <a:cs typeface="メイリオ"/>
              </a:rPr>
              <a:t>【Blu-ray】</a:t>
            </a:r>
            <a:endParaRPr lang="ja-JP" altLang="ja-JP" sz="1300" b="1" dirty="0">
              <a:latin typeface="メイリオ"/>
              <a:ea typeface="メイリオ"/>
              <a:cs typeface="メイリオ"/>
            </a:endParaRPr>
          </a:p>
          <a:p>
            <a:r>
              <a:rPr lang="ja-JP" altLang="en-US" sz="1300" dirty="0">
                <a:latin typeface="メイリオ"/>
                <a:ea typeface="メイリオ"/>
                <a:cs typeface="メイリオ"/>
              </a:rPr>
              <a:t>・</a:t>
            </a:r>
            <a:r>
              <a:rPr lang="ja-JP" altLang="ja-JP" sz="1300" dirty="0">
                <a:latin typeface="メイリオ"/>
                <a:ea typeface="メイリオ"/>
                <a:cs typeface="メイリオ"/>
              </a:rPr>
              <a:t>タイトル：</a:t>
            </a:r>
            <a:r>
              <a:rPr lang="en-US" altLang="ja-JP" sz="1300" dirty="0">
                <a:latin typeface="メイリオ"/>
                <a:ea typeface="メイリオ"/>
                <a:cs typeface="メイリオ"/>
              </a:rPr>
              <a:t>HITOSHI MATSUMOTO Presents </a:t>
            </a:r>
          </a:p>
          <a:p>
            <a:r>
              <a:rPr lang="ja-JP" altLang="ja-JP" sz="1300" dirty="0">
                <a:latin typeface="メイリオ"/>
                <a:ea typeface="メイリオ"/>
                <a:cs typeface="メイリオ"/>
              </a:rPr>
              <a:t>　</a:t>
            </a:r>
            <a:r>
              <a:rPr lang="ja-JP" altLang="en-US" sz="1300" dirty="0">
                <a:latin typeface="メイリオ"/>
                <a:ea typeface="メイリオ"/>
                <a:cs typeface="メイリオ"/>
              </a:rPr>
              <a:t>　　　　　</a:t>
            </a:r>
            <a:r>
              <a:rPr lang="ja-JP" altLang="ja-JP" sz="1300" dirty="0">
                <a:latin typeface="メイリオ"/>
                <a:ea typeface="メイリオ"/>
                <a:cs typeface="メイリオ"/>
              </a:rPr>
              <a:t>ドキュメンタル シーズン</a:t>
            </a:r>
            <a:r>
              <a:rPr lang="en-US" altLang="ja-JP" sz="1300" dirty="0">
                <a:latin typeface="メイリオ"/>
                <a:ea typeface="メイリオ"/>
                <a:cs typeface="メイリオ"/>
              </a:rPr>
              <a:t>1</a:t>
            </a:r>
            <a:endParaRPr lang="ja-JP" altLang="ja-JP" sz="1300" dirty="0">
              <a:latin typeface="メイリオ"/>
              <a:ea typeface="メイリオ"/>
              <a:cs typeface="メイリオ"/>
            </a:endParaRPr>
          </a:p>
          <a:p>
            <a:r>
              <a:rPr lang="ja-JP" altLang="en-US" sz="1300" dirty="0">
                <a:latin typeface="メイリオ"/>
                <a:ea typeface="メイリオ"/>
                <a:cs typeface="メイリオ"/>
              </a:rPr>
              <a:t>・</a:t>
            </a:r>
            <a:r>
              <a:rPr lang="ja-JP" altLang="ja-JP" sz="1300" dirty="0">
                <a:latin typeface="メイリオ"/>
                <a:ea typeface="メイリオ"/>
                <a:cs typeface="メイリオ"/>
              </a:rPr>
              <a:t>発売日：</a:t>
            </a:r>
            <a:r>
              <a:rPr lang="en-US" altLang="ja-JP" sz="1300" dirty="0">
                <a:latin typeface="メイリオ"/>
                <a:ea typeface="メイリオ"/>
                <a:cs typeface="メイリオ"/>
              </a:rPr>
              <a:t>2018</a:t>
            </a:r>
            <a:r>
              <a:rPr lang="ja-JP" altLang="ja-JP" sz="1300" dirty="0">
                <a:latin typeface="メイリオ"/>
                <a:ea typeface="メイリオ"/>
                <a:cs typeface="メイリオ"/>
              </a:rPr>
              <a:t>年</a:t>
            </a:r>
            <a:r>
              <a:rPr lang="en-US" altLang="ja-JP" sz="1300" dirty="0">
                <a:latin typeface="メイリオ"/>
                <a:ea typeface="メイリオ"/>
                <a:cs typeface="メイリオ"/>
              </a:rPr>
              <a:t>1</a:t>
            </a:r>
            <a:r>
              <a:rPr lang="ja-JP" altLang="ja-JP" sz="1300" dirty="0">
                <a:latin typeface="メイリオ"/>
                <a:ea typeface="メイリオ"/>
                <a:cs typeface="メイリオ"/>
              </a:rPr>
              <a:t>月</a:t>
            </a:r>
            <a:r>
              <a:rPr lang="en-US" altLang="ja-JP" sz="1300" dirty="0">
                <a:latin typeface="メイリオ"/>
                <a:ea typeface="メイリオ"/>
                <a:cs typeface="メイリオ"/>
              </a:rPr>
              <a:t>31</a:t>
            </a:r>
            <a:r>
              <a:rPr lang="ja-JP" altLang="ja-JP" sz="1300" dirty="0">
                <a:latin typeface="メイリオ"/>
                <a:ea typeface="メイリオ"/>
                <a:cs typeface="メイリオ"/>
              </a:rPr>
              <a:t>日（水）</a:t>
            </a:r>
          </a:p>
          <a:p>
            <a:r>
              <a:rPr lang="ja-JP" altLang="en-US" sz="1300" dirty="0">
                <a:latin typeface="メイリオ"/>
                <a:ea typeface="メイリオ"/>
                <a:cs typeface="メイリオ"/>
              </a:rPr>
              <a:t>・</a:t>
            </a:r>
            <a:r>
              <a:rPr lang="ja-JP" altLang="ja-JP" sz="1300" dirty="0">
                <a:latin typeface="メイリオ"/>
                <a:ea typeface="メイリオ"/>
                <a:cs typeface="メイリオ"/>
              </a:rPr>
              <a:t>価格：</a:t>
            </a:r>
            <a:r>
              <a:rPr lang="en-US" altLang="ja-JP" sz="1300" dirty="0">
                <a:latin typeface="メイリオ"/>
                <a:ea typeface="メイリオ"/>
                <a:cs typeface="メイリオ"/>
              </a:rPr>
              <a:t>7,500</a:t>
            </a:r>
            <a:r>
              <a:rPr lang="ja-JP" altLang="ja-JP" sz="1300" dirty="0">
                <a:latin typeface="メイリオ"/>
                <a:ea typeface="メイリオ"/>
                <a:cs typeface="メイリオ"/>
              </a:rPr>
              <a:t>円＋税</a:t>
            </a:r>
          </a:p>
          <a:p>
            <a:r>
              <a:rPr lang="ja-JP" altLang="en-US" sz="1300" dirty="0">
                <a:latin typeface="メイリオ"/>
                <a:ea typeface="メイリオ"/>
                <a:cs typeface="メイリオ"/>
              </a:rPr>
              <a:t>・</a:t>
            </a:r>
            <a:r>
              <a:rPr lang="ja-JP" altLang="ja-JP" sz="1300" dirty="0">
                <a:latin typeface="メイリオ"/>
                <a:ea typeface="メイリオ"/>
                <a:cs typeface="メイリオ"/>
              </a:rPr>
              <a:t>品番：</a:t>
            </a:r>
            <a:r>
              <a:rPr lang="en-US" altLang="ja-JP" sz="1300" dirty="0">
                <a:latin typeface="メイリオ"/>
                <a:ea typeface="メイリオ"/>
                <a:cs typeface="メイリオ"/>
              </a:rPr>
              <a:t>YRXN-90125</a:t>
            </a:r>
            <a:endParaRPr lang="ja-JP" altLang="ja-JP" sz="1300" dirty="0">
              <a:latin typeface="メイリオ"/>
              <a:ea typeface="メイリオ"/>
              <a:cs typeface="メイリオ"/>
            </a:endParaRPr>
          </a:p>
          <a:p>
            <a:r>
              <a:rPr lang="ja-JP" altLang="en-US" sz="1300" dirty="0">
                <a:latin typeface="メイリオ"/>
                <a:ea typeface="メイリオ"/>
                <a:cs typeface="メイリオ"/>
              </a:rPr>
              <a:t>・</a:t>
            </a:r>
            <a:r>
              <a:rPr lang="en-US" altLang="ja-JP" sz="1300" dirty="0">
                <a:latin typeface="メイリオ"/>
                <a:ea typeface="メイリオ"/>
                <a:cs typeface="メイリオ"/>
              </a:rPr>
              <a:t>POS</a:t>
            </a:r>
            <a:r>
              <a:rPr lang="ja-JP" altLang="ja-JP" sz="1300" dirty="0">
                <a:latin typeface="メイリオ"/>
                <a:ea typeface="メイリオ"/>
                <a:cs typeface="メイリオ"/>
              </a:rPr>
              <a:t>：</a:t>
            </a:r>
            <a:r>
              <a:rPr lang="en-US" altLang="ja-JP" sz="1300" dirty="0">
                <a:latin typeface="メイリオ"/>
                <a:ea typeface="メイリオ"/>
                <a:cs typeface="メイリオ"/>
              </a:rPr>
              <a:t>4571487572442</a:t>
            </a:r>
            <a:endParaRPr lang="ja-JP" altLang="ja-JP" sz="1300" dirty="0">
              <a:latin typeface="メイリオ"/>
              <a:ea typeface="メイリオ"/>
              <a:cs typeface="メイリオ"/>
            </a:endParaRPr>
          </a:p>
        </p:txBody>
      </p:sp>
      <p:sp>
        <p:nvSpPr>
          <p:cNvPr id="29" name="テキスト ボックス 28"/>
          <p:cNvSpPr txBox="1"/>
          <p:nvPr/>
        </p:nvSpPr>
        <p:spPr>
          <a:xfrm>
            <a:off x="463763" y="5529898"/>
            <a:ext cx="5940000" cy="307777"/>
          </a:xfrm>
          <a:prstGeom prst="rect">
            <a:avLst/>
          </a:prstGeom>
          <a:solidFill>
            <a:schemeClr val="tx1"/>
          </a:solidFill>
        </p:spPr>
        <p:txBody>
          <a:bodyPr wrap="square" rtlCol="0">
            <a:spAutoFit/>
          </a:bodyPr>
          <a:lstStyle/>
          <a:p>
            <a:pPr algn="ctr"/>
            <a:r>
              <a:rPr lang="ja-JP" altLang="ja-JP" sz="1400" b="1" dirty="0">
                <a:solidFill>
                  <a:srgbClr val="FFFFFF"/>
                </a:solidFill>
                <a:latin typeface="メイリオ"/>
                <a:ea typeface="メイリオ"/>
                <a:cs typeface="メイリオ"/>
              </a:rPr>
              <a:t>オリジナル</a:t>
            </a:r>
            <a:r>
              <a:rPr lang="en-US" altLang="ja-JP" sz="1400" b="1" dirty="0">
                <a:solidFill>
                  <a:srgbClr val="FFFFFF"/>
                </a:solidFill>
                <a:latin typeface="メイリオ"/>
                <a:ea typeface="メイリオ"/>
                <a:cs typeface="メイリオ"/>
              </a:rPr>
              <a:t>TENGA EGG 6</a:t>
            </a:r>
            <a:r>
              <a:rPr lang="ja-JP" altLang="ja-JP" sz="1400" b="1" dirty="0">
                <a:solidFill>
                  <a:srgbClr val="FFFFFF"/>
                </a:solidFill>
                <a:latin typeface="メイリオ"/>
                <a:ea typeface="メイリオ"/>
                <a:cs typeface="メイリオ"/>
              </a:rPr>
              <a:t>個セット付き（</a:t>
            </a:r>
            <a:r>
              <a:rPr lang="en-US" altLang="ja-JP" sz="1400" b="1" dirty="0">
                <a:solidFill>
                  <a:srgbClr val="FFFFFF"/>
                </a:solidFill>
                <a:latin typeface="メイリオ"/>
                <a:ea typeface="メイリオ"/>
                <a:cs typeface="メイリオ"/>
              </a:rPr>
              <a:t>18</a:t>
            </a:r>
            <a:r>
              <a:rPr lang="ja-JP" altLang="ja-JP" sz="1400" b="1" dirty="0">
                <a:solidFill>
                  <a:srgbClr val="FFFFFF"/>
                </a:solidFill>
                <a:latin typeface="メイリオ"/>
                <a:ea typeface="メイリオ"/>
                <a:cs typeface="メイリオ"/>
              </a:rPr>
              <a:t>歳以上限定商品）</a:t>
            </a:r>
          </a:p>
        </p:txBody>
      </p:sp>
      <p:pic>
        <p:nvPicPr>
          <p:cNvPr id="15" name="図 14" descr="DVD_ドキュメンタル シーズン１.jpg"/>
          <p:cNvPicPr>
            <a:picLocks noChangeAspect="1"/>
          </p:cNvPicPr>
          <p:nvPr/>
        </p:nvPicPr>
        <p:blipFill>
          <a:blip r:embed="rId2" cstate="print"/>
          <a:stretch>
            <a:fillRect/>
          </a:stretch>
        </p:blipFill>
        <p:spPr>
          <a:xfrm>
            <a:off x="3569750" y="1008651"/>
            <a:ext cx="2808113" cy="3967764"/>
          </a:xfrm>
          <a:prstGeom prst="rect">
            <a:avLst/>
          </a:prstGeom>
        </p:spPr>
      </p:pic>
      <p:sp>
        <p:nvSpPr>
          <p:cNvPr id="16" name="正方形/長方形 15"/>
          <p:cNvSpPr/>
          <p:nvPr/>
        </p:nvSpPr>
        <p:spPr>
          <a:xfrm>
            <a:off x="4067002" y="5083251"/>
            <a:ext cx="1741082" cy="246221"/>
          </a:xfrm>
          <a:prstGeom prst="rect">
            <a:avLst/>
          </a:prstGeom>
        </p:spPr>
        <p:txBody>
          <a:bodyPr wrap="none">
            <a:spAutoFit/>
          </a:bodyPr>
          <a:lstStyle/>
          <a:p>
            <a:r>
              <a:rPr lang="ja-JP" altLang="en-US" sz="1000" dirty="0">
                <a:latin typeface="メイリオ"/>
                <a:ea typeface="メイリオ"/>
                <a:cs typeface="メイリオ"/>
              </a:rPr>
              <a:t>シーズン</a:t>
            </a:r>
            <a:r>
              <a:rPr lang="en-US" altLang="ja-JP" sz="1000" dirty="0">
                <a:latin typeface="メイリオ"/>
                <a:ea typeface="メイリオ"/>
                <a:cs typeface="メイリオ"/>
              </a:rPr>
              <a:t>1 DVD</a:t>
            </a:r>
            <a:r>
              <a:rPr lang="ja-JP" altLang="en-US" sz="1000" dirty="0">
                <a:latin typeface="メイリオ"/>
                <a:ea typeface="メイリオ"/>
                <a:cs typeface="メイリオ"/>
              </a:rPr>
              <a:t>ジャケット</a:t>
            </a:r>
          </a:p>
        </p:txBody>
      </p:sp>
      <p:sp>
        <p:nvSpPr>
          <p:cNvPr id="2" name="正方形/長方形 1"/>
          <p:cNvSpPr/>
          <p:nvPr/>
        </p:nvSpPr>
        <p:spPr>
          <a:xfrm>
            <a:off x="1373541" y="9376335"/>
            <a:ext cx="4120444" cy="430887"/>
          </a:xfrm>
          <a:prstGeom prst="rect">
            <a:avLst/>
          </a:prstGeom>
        </p:spPr>
        <p:txBody>
          <a:bodyPr wrap="square">
            <a:spAutoFit/>
          </a:bodyPr>
          <a:lstStyle/>
          <a:p>
            <a:r>
              <a:rPr lang="ja-JP" altLang="ja-JP" dirty="0">
                <a:latin typeface="メイリオ"/>
                <a:ea typeface="メイリオ"/>
                <a:cs typeface="メイリオ"/>
              </a:rPr>
              <a:t>コピーライト：</a:t>
            </a:r>
            <a:r>
              <a:rPr lang="en-US" altLang="ja-JP" dirty="0">
                <a:latin typeface="メイリオ"/>
                <a:ea typeface="メイリオ"/>
                <a:cs typeface="メイリオ"/>
              </a:rPr>
              <a:t>(C)2018 YD Creation</a:t>
            </a:r>
            <a:endParaRPr lang="ja-JP" altLang="ja-JP" dirty="0">
              <a:latin typeface="メイリオ"/>
              <a:ea typeface="メイリオ"/>
              <a:cs typeface="メイリオ"/>
            </a:endParaRPr>
          </a:p>
          <a:p>
            <a:r>
              <a:rPr lang="en-US" altLang="ja-JP" dirty="0">
                <a:latin typeface="メイリオ"/>
                <a:ea typeface="メイリオ"/>
                <a:cs typeface="メイリオ"/>
              </a:rPr>
              <a:t>​</a:t>
            </a:r>
            <a:r>
              <a:rPr lang="ja-JP" altLang="ja-JP" dirty="0">
                <a:latin typeface="メイリオ"/>
                <a:ea typeface="メイリオ"/>
                <a:cs typeface="メイリオ"/>
              </a:rPr>
              <a:t>発売元：株式会社よしもとミュージックエンタテインメント</a:t>
            </a:r>
          </a:p>
        </p:txBody>
      </p:sp>
      <p:pic>
        <p:nvPicPr>
          <p:cNvPr id="9" name="図 8" descr="DCEG-VP_03_1000.1000.jpg"/>
          <p:cNvPicPr>
            <a:picLocks noChangeAspect="1"/>
          </p:cNvPicPr>
          <p:nvPr/>
        </p:nvPicPr>
        <p:blipFill>
          <a:blip r:embed="rId3" cstate="print"/>
          <a:srcRect l="5185" t="18971" r="8762" b="23151"/>
          <a:stretch>
            <a:fillRect/>
          </a:stretch>
        </p:blipFill>
        <p:spPr>
          <a:xfrm>
            <a:off x="4235276" y="6640701"/>
            <a:ext cx="2622724" cy="1764000"/>
          </a:xfrm>
          <a:prstGeom prst="rect">
            <a:avLst/>
          </a:prstGeom>
        </p:spPr>
      </p:pic>
    </p:spTree>
    <p:extLst>
      <p:ext uri="{BB962C8B-B14F-4D97-AF65-F5344CB8AC3E}">
        <p14:creationId xmlns:p14="http://schemas.microsoft.com/office/powerpoint/2010/main" val="3372136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440664" y="658424"/>
            <a:ext cx="5940000" cy="2246769"/>
          </a:xfrm>
          <a:prstGeom prst="rect">
            <a:avLst/>
          </a:prstGeom>
          <a:solidFill>
            <a:schemeClr val="bg1"/>
          </a:solidFill>
        </p:spPr>
        <p:txBody>
          <a:bodyPr wrap="square" rtlCol="0">
            <a:spAutoFit/>
          </a:bodyPr>
          <a:lstStyle/>
          <a:p>
            <a:pPr>
              <a:spcAft>
                <a:spcPts val="600"/>
              </a:spcAft>
            </a:pPr>
            <a:r>
              <a:rPr lang="ja-JP" altLang="en-US" sz="1200" dirty="0">
                <a:latin typeface="メイリオ"/>
                <a:ea typeface="メイリオ"/>
                <a:cs typeface="メイリオ"/>
              </a:rPr>
              <a:t>開けてビックリ！オナタマゴ。超ストレッチ素材の新感覚オナキャップ！</a:t>
            </a:r>
            <a:endParaRPr lang="en-US" altLang="ja-JP" sz="1200" dirty="0">
              <a:latin typeface="メイリオ"/>
              <a:ea typeface="メイリオ"/>
              <a:cs typeface="メイリオ"/>
            </a:endParaRPr>
          </a:p>
          <a:p>
            <a:pPr>
              <a:spcAft>
                <a:spcPts val="600"/>
              </a:spcAft>
            </a:pPr>
            <a:r>
              <a:rPr lang="ja-JP" altLang="en-US" sz="1200" dirty="0">
                <a:latin typeface="メイリオ"/>
                <a:ea typeface="メイリオ"/>
                <a:cs typeface="メイリオ"/>
              </a:rPr>
              <a:t>エッグシリーズは超ストレッチ素材で、どなたでもお使いいただけるサイズフリーな使い切りアイテム。内部形状が異なる全</a:t>
            </a:r>
            <a:r>
              <a:rPr lang="en-US" altLang="ja-JP" sz="1200" dirty="0">
                <a:latin typeface="メイリオ"/>
                <a:ea typeface="メイリオ"/>
                <a:cs typeface="メイリオ"/>
              </a:rPr>
              <a:t>12</a:t>
            </a:r>
            <a:r>
              <a:rPr lang="ja-JP" altLang="en-US" sz="1200" dirty="0">
                <a:latin typeface="メイリオ"/>
                <a:ea typeface="メイリオ"/>
                <a:cs typeface="メイリオ"/>
              </a:rPr>
              <a:t>種類取り揃えています。</a:t>
            </a:r>
            <a:endParaRPr lang="en-US" altLang="ja-JP" sz="1200" dirty="0">
              <a:latin typeface="メイリオ"/>
              <a:ea typeface="メイリオ"/>
              <a:cs typeface="メイリオ"/>
            </a:endParaRPr>
          </a:p>
          <a:p>
            <a:pPr>
              <a:spcAft>
                <a:spcPts val="600"/>
              </a:spcAft>
            </a:pPr>
            <a:r>
              <a:rPr lang="ja-JP" altLang="en-US" sz="1200" dirty="0">
                <a:latin typeface="メイリオ"/>
                <a:ea typeface="メイリオ"/>
                <a:cs typeface="メイリオ"/>
              </a:rPr>
              <a:t>タマゴ型ケースを開けると、中から現れるぷるんとした物体。 こんなカタチで何ができるの！？と思いきや、超ストレッチ素材のエラストマーがびよーんと伸びて、どんなサイズの人にもちゃんとフィット！根元まで包み込みます。</a:t>
            </a:r>
            <a:endParaRPr lang="en-US" altLang="ja-JP" sz="1200" dirty="0">
              <a:latin typeface="メイリオ"/>
              <a:ea typeface="メイリオ"/>
              <a:cs typeface="メイリオ"/>
            </a:endParaRPr>
          </a:p>
          <a:p>
            <a:pPr>
              <a:spcAft>
                <a:spcPts val="600"/>
              </a:spcAft>
            </a:pPr>
            <a:r>
              <a:rPr lang="ja-JP" altLang="en-US" sz="1200" dirty="0">
                <a:latin typeface="メイリオ"/>
                <a:ea typeface="メイリオ"/>
                <a:cs typeface="メイリオ"/>
              </a:rPr>
              <a:t>ローションも付属しているので、ローションを注入すれば、コンドームをつけるような感覚で、手のぬくもりをダイレクトに感じながら手軽にお楽しみいただけます。</a:t>
            </a:r>
            <a:endParaRPr lang="en-US" altLang="ja-JP" sz="1200" dirty="0">
              <a:latin typeface="メイリオ"/>
              <a:ea typeface="メイリオ"/>
              <a:cs typeface="メイリオ"/>
            </a:endParaRPr>
          </a:p>
          <a:p>
            <a:pPr>
              <a:spcAft>
                <a:spcPts val="600"/>
              </a:spcAft>
            </a:pPr>
            <a:r>
              <a:rPr lang="en-US" altLang="ja-JP" sz="1200" dirty="0">
                <a:latin typeface="メイリオ"/>
                <a:ea typeface="メイリオ"/>
                <a:cs typeface="メイリオ"/>
              </a:rPr>
              <a:t>2018</a:t>
            </a:r>
            <a:r>
              <a:rPr lang="ja-JP" altLang="en-US" sz="1200" dirty="0">
                <a:latin typeface="メイリオ"/>
                <a:ea typeface="メイリオ"/>
                <a:cs typeface="メイリオ"/>
              </a:rPr>
              <a:t>年で発売</a:t>
            </a:r>
            <a:r>
              <a:rPr lang="en-US" altLang="ja-JP" sz="1200" dirty="0">
                <a:latin typeface="メイリオ"/>
                <a:ea typeface="メイリオ"/>
                <a:cs typeface="メイリオ"/>
              </a:rPr>
              <a:t>10</a:t>
            </a:r>
            <a:r>
              <a:rPr lang="ja-JP" altLang="en-US" sz="1200" dirty="0">
                <a:latin typeface="メイリオ"/>
                <a:ea typeface="メイリオ"/>
                <a:cs typeface="メイリオ"/>
              </a:rPr>
              <a:t>周年を迎え、累計出荷数は</a:t>
            </a:r>
            <a:r>
              <a:rPr lang="en-US" altLang="ja-JP" sz="1200" dirty="0">
                <a:latin typeface="メイリオ"/>
                <a:ea typeface="メイリオ"/>
                <a:cs typeface="メイリオ"/>
              </a:rPr>
              <a:t>2017</a:t>
            </a:r>
            <a:r>
              <a:rPr lang="ja-JP" altLang="en-US" sz="1200" dirty="0">
                <a:latin typeface="メイリオ"/>
                <a:ea typeface="メイリオ"/>
                <a:cs typeface="メイリオ"/>
              </a:rPr>
              <a:t>年時点で</a:t>
            </a:r>
            <a:r>
              <a:rPr lang="en-US" altLang="ja-JP" sz="1200" dirty="0">
                <a:latin typeface="メイリオ"/>
                <a:ea typeface="メイリオ"/>
                <a:cs typeface="メイリオ"/>
              </a:rPr>
              <a:t>1,800</a:t>
            </a:r>
            <a:r>
              <a:rPr lang="ja-JP" altLang="en-US" sz="1200" dirty="0">
                <a:latin typeface="メイリオ"/>
                <a:ea typeface="メイリオ"/>
                <a:cs typeface="メイリオ"/>
              </a:rPr>
              <a:t>万個を突破、</a:t>
            </a:r>
            <a:r>
              <a:rPr lang="en-US" altLang="ja-JP" sz="1200" dirty="0">
                <a:latin typeface="メイリオ"/>
                <a:ea typeface="メイリオ"/>
                <a:cs typeface="メイリオ"/>
              </a:rPr>
              <a:t>TENGA</a:t>
            </a:r>
            <a:r>
              <a:rPr lang="ja-JP" altLang="en-US" sz="1200" dirty="0">
                <a:latin typeface="メイリオ"/>
                <a:ea typeface="メイリオ"/>
                <a:cs typeface="メイリオ"/>
              </a:rPr>
              <a:t>の超人気アイテムです。</a:t>
            </a:r>
            <a:endParaRPr lang="en-US" altLang="ja-JP" sz="1200" dirty="0">
              <a:latin typeface="メイリオ"/>
              <a:ea typeface="メイリオ"/>
              <a:cs typeface="メイリオ"/>
            </a:endParaRPr>
          </a:p>
        </p:txBody>
      </p:sp>
      <p:sp>
        <p:nvSpPr>
          <p:cNvPr id="26" name="テキスト ボックス 25"/>
          <p:cNvSpPr txBox="1"/>
          <p:nvPr/>
        </p:nvSpPr>
        <p:spPr>
          <a:xfrm>
            <a:off x="440664" y="105588"/>
            <a:ext cx="5940000" cy="492443"/>
          </a:xfrm>
          <a:prstGeom prst="rect">
            <a:avLst/>
          </a:prstGeom>
          <a:solidFill>
            <a:schemeClr val="tx1"/>
          </a:solidFill>
        </p:spPr>
        <p:txBody>
          <a:bodyPr wrap="square" rtlCol="0">
            <a:spAutoFit/>
          </a:bodyPr>
          <a:lstStyle/>
          <a:p>
            <a:pPr algn="ctr"/>
            <a:r>
              <a:rPr lang="en-US" altLang="ja-JP" sz="1400" dirty="0">
                <a:solidFill>
                  <a:schemeClr val="bg1"/>
                </a:solidFill>
                <a:latin typeface="メイリオ"/>
                <a:ea typeface="メイリオ"/>
                <a:cs typeface="メイリオ"/>
              </a:rPr>
              <a:t>TENGA EGG</a:t>
            </a:r>
            <a:r>
              <a:rPr lang="ja-JP" altLang="en-US" sz="1400" dirty="0">
                <a:solidFill>
                  <a:schemeClr val="bg1"/>
                </a:solidFill>
                <a:latin typeface="メイリオ"/>
                <a:ea typeface="メイリオ"/>
                <a:cs typeface="メイリオ"/>
              </a:rPr>
              <a:t>とは？</a:t>
            </a:r>
            <a:endParaRPr lang="en-US" altLang="ja-JP" sz="1400" dirty="0">
              <a:solidFill>
                <a:schemeClr val="bg1"/>
              </a:solidFill>
              <a:latin typeface="メイリオ"/>
              <a:ea typeface="メイリオ"/>
              <a:cs typeface="メイリオ"/>
            </a:endParaRPr>
          </a:p>
          <a:p>
            <a:pPr algn="ctr"/>
            <a:r>
              <a:rPr lang="en-US" altLang="ja-JP" sz="1200" dirty="0">
                <a:solidFill>
                  <a:schemeClr val="bg1"/>
                </a:solidFill>
                <a:latin typeface="メイリオ"/>
                <a:ea typeface="メイリオ"/>
                <a:cs typeface="メイリオ"/>
              </a:rPr>
              <a:t>2008</a:t>
            </a:r>
            <a:r>
              <a:rPr lang="ja-JP" altLang="en-US" sz="1200" dirty="0">
                <a:solidFill>
                  <a:schemeClr val="bg1"/>
                </a:solidFill>
                <a:latin typeface="メイリオ"/>
                <a:ea typeface="メイリオ"/>
                <a:cs typeface="メイリオ"/>
              </a:rPr>
              <a:t>年</a:t>
            </a:r>
            <a:r>
              <a:rPr lang="en-US" altLang="ja-JP" sz="1200" dirty="0">
                <a:solidFill>
                  <a:schemeClr val="bg1"/>
                </a:solidFill>
                <a:latin typeface="メイリオ"/>
                <a:ea typeface="メイリオ"/>
                <a:cs typeface="メイリオ"/>
              </a:rPr>
              <a:t>11</a:t>
            </a:r>
            <a:r>
              <a:rPr lang="ja-JP" altLang="en-US" sz="1200" dirty="0">
                <a:solidFill>
                  <a:schemeClr val="bg1"/>
                </a:solidFill>
                <a:latin typeface="メイリオ"/>
                <a:ea typeface="メイリオ"/>
                <a:cs typeface="メイリオ"/>
              </a:rPr>
              <a:t>月に発売され累計出荷数</a:t>
            </a:r>
            <a:r>
              <a:rPr lang="en-US" altLang="ja-JP" sz="1200" dirty="0">
                <a:solidFill>
                  <a:schemeClr val="bg1"/>
                </a:solidFill>
                <a:latin typeface="メイリオ"/>
                <a:ea typeface="メイリオ"/>
                <a:cs typeface="メイリオ"/>
              </a:rPr>
              <a:t>1,800</a:t>
            </a:r>
            <a:r>
              <a:rPr lang="ja-JP" altLang="en-US" sz="1200" dirty="0">
                <a:solidFill>
                  <a:schemeClr val="bg1"/>
                </a:solidFill>
                <a:latin typeface="メイリオ"/>
                <a:ea typeface="メイリオ"/>
                <a:cs typeface="メイリオ"/>
              </a:rPr>
              <a:t>万個突破！（</a:t>
            </a:r>
            <a:r>
              <a:rPr lang="en-US" altLang="ja-JP" sz="1200" dirty="0">
                <a:solidFill>
                  <a:schemeClr val="bg1"/>
                </a:solidFill>
                <a:latin typeface="メイリオ"/>
                <a:ea typeface="メイリオ"/>
                <a:cs typeface="メイリオ"/>
              </a:rPr>
              <a:t>2017</a:t>
            </a:r>
            <a:r>
              <a:rPr lang="ja-JP" altLang="en-US" sz="1200" dirty="0">
                <a:solidFill>
                  <a:schemeClr val="bg1"/>
                </a:solidFill>
                <a:latin typeface="メイリオ"/>
                <a:ea typeface="メイリオ"/>
                <a:cs typeface="メイリオ"/>
              </a:rPr>
              <a:t>年時点）</a:t>
            </a:r>
            <a:endParaRPr lang="en-US" altLang="ja-JP" sz="1200" dirty="0">
              <a:solidFill>
                <a:schemeClr val="bg1"/>
              </a:solidFill>
              <a:latin typeface="メイリオ"/>
              <a:ea typeface="メイリオ"/>
              <a:cs typeface="メイリオ"/>
            </a:endParaRPr>
          </a:p>
        </p:txBody>
      </p:sp>
      <p:sp>
        <p:nvSpPr>
          <p:cNvPr id="27" name="テキスト ボックス 26"/>
          <p:cNvSpPr txBox="1"/>
          <p:nvPr/>
        </p:nvSpPr>
        <p:spPr>
          <a:xfrm>
            <a:off x="440664" y="5471724"/>
            <a:ext cx="5940000" cy="1661993"/>
          </a:xfrm>
          <a:prstGeom prst="rect">
            <a:avLst/>
          </a:prstGeom>
          <a:solidFill>
            <a:schemeClr val="bg1"/>
          </a:solidFill>
        </p:spPr>
        <p:txBody>
          <a:bodyPr wrap="square" rtlCol="0">
            <a:spAutoFit/>
          </a:bodyPr>
          <a:lstStyle/>
          <a:p>
            <a:pPr>
              <a:spcAft>
                <a:spcPts val="600"/>
              </a:spcAft>
            </a:pPr>
            <a:r>
              <a:rPr lang="en-US" altLang="ja-JP" sz="1200" dirty="0">
                <a:latin typeface="メイリオ"/>
                <a:ea typeface="メイリオ"/>
                <a:cs typeface="メイリオ"/>
              </a:rPr>
              <a:t>『</a:t>
            </a:r>
            <a:r>
              <a:rPr lang="ja-JP" altLang="en-US" sz="1200" dirty="0">
                <a:latin typeface="メイリオ"/>
                <a:ea typeface="メイリオ"/>
                <a:cs typeface="メイリオ"/>
              </a:rPr>
              <a:t>ドキュメンタル</a:t>
            </a:r>
            <a:r>
              <a:rPr lang="en-US" altLang="ja-JP" sz="1200" dirty="0">
                <a:latin typeface="メイリオ"/>
                <a:ea typeface="メイリオ"/>
                <a:cs typeface="メイリオ"/>
              </a:rPr>
              <a:t>』</a:t>
            </a:r>
            <a:r>
              <a:rPr lang="ja-JP" altLang="en-US" sz="1200" dirty="0">
                <a:latin typeface="メイリオ"/>
                <a:ea typeface="メイリオ"/>
                <a:cs typeface="メイリオ"/>
              </a:rPr>
              <a:t>のパッケージ化を記念して制作された、</a:t>
            </a:r>
            <a:r>
              <a:rPr lang="en-US" altLang="ja-JP" sz="1200" dirty="0">
                <a:latin typeface="メイリオ"/>
                <a:ea typeface="メイリオ"/>
                <a:cs typeface="メイリオ"/>
              </a:rPr>
              <a:t>Amazon</a:t>
            </a:r>
            <a:r>
              <a:rPr lang="ja-JP" altLang="en-US" sz="1200" dirty="0">
                <a:latin typeface="メイリオ"/>
                <a:ea typeface="メイリオ"/>
                <a:cs typeface="メイリオ"/>
              </a:rPr>
              <a:t>限定セットでしか入手できないレアアイテム。大自然の息吹をまとった</a:t>
            </a:r>
            <a:r>
              <a:rPr lang="en-US" altLang="ja-JP" sz="1200" dirty="0">
                <a:latin typeface="メイリオ"/>
                <a:ea typeface="メイリオ"/>
                <a:cs typeface="メイリオ"/>
              </a:rPr>
              <a:t>EGG</a:t>
            </a:r>
            <a:r>
              <a:rPr lang="ja-JP" altLang="en-US" sz="1200" dirty="0">
                <a:latin typeface="メイリオ"/>
                <a:ea typeface="メイリオ"/>
                <a:cs typeface="メイリオ"/>
              </a:rPr>
              <a:t>は、ダイナミックなディテール＆高弾力ゲルのハード感！</a:t>
            </a:r>
            <a:endParaRPr lang="en-US" altLang="ja-JP" sz="1200" dirty="0">
              <a:latin typeface="メイリオ"/>
              <a:ea typeface="メイリオ"/>
              <a:cs typeface="メイリオ"/>
            </a:endParaRPr>
          </a:p>
          <a:p>
            <a:r>
              <a:rPr lang="ja-JP" altLang="en-US" sz="1200" dirty="0">
                <a:latin typeface="メイリオ"/>
                <a:ea typeface="メイリオ"/>
                <a:cs typeface="メイリオ"/>
              </a:rPr>
              <a:t>・黒スカル</a:t>
            </a:r>
            <a:r>
              <a:rPr lang="en-US" altLang="ja-JP" sz="1200" dirty="0">
                <a:latin typeface="メイリオ"/>
                <a:ea typeface="メイリオ"/>
                <a:cs typeface="メイリオ"/>
              </a:rPr>
              <a:t> </a:t>
            </a:r>
            <a:r>
              <a:rPr lang="ja-JP" altLang="en-US" sz="1200" dirty="0">
                <a:latin typeface="メイリオ"/>
                <a:ea typeface="メイリオ"/>
                <a:cs typeface="メイリオ"/>
              </a:rPr>
              <a:t>（</a:t>
            </a:r>
            <a:r>
              <a:rPr lang="en-US" altLang="ja-JP" sz="1200" dirty="0">
                <a:latin typeface="メイリオ"/>
                <a:ea typeface="メイリオ"/>
                <a:cs typeface="メイリオ"/>
              </a:rPr>
              <a:t>CLOUDY[</a:t>
            </a:r>
            <a:r>
              <a:rPr lang="ja-JP" altLang="en-US" sz="1200" dirty="0">
                <a:latin typeface="メイリオ"/>
                <a:ea typeface="メイリオ"/>
                <a:cs typeface="メイリオ"/>
              </a:rPr>
              <a:t>クラウディ</a:t>
            </a:r>
            <a:r>
              <a:rPr lang="en-US" altLang="ja-JP" sz="1200" dirty="0">
                <a:latin typeface="メイリオ"/>
                <a:ea typeface="メイリオ"/>
                <a:cs typeface="メイリオ"/>
              </a:rPr>
              <a:t>]</a:t>
            </a:r>
            <a:r>
              <a:rPr lang="ja-JP" altLang="en-US" sz="1200" dirty="0">
                <a:latin typeface="メイリオ"/>
                <a:ea typeface="メイリオ"/>
                <a:cs typeface="メイリオ"/>
              </a:rPr>
              <a:t>）</a:t>
            </a:r>
            <a:r>
              <a:rPr lang="en-US" altLang="ja-JP" sz="1200" dirty="0">
                <a:latin typeface="メイリオ"/>
                <a:ea typeface="メイリオ"/>
                <a:cs typeface="メイリオ"/>
              </a:rPr>
              <a:t>	</a:t>
            </a:r>
            <a:r>
              <a:rPr lang="ja-JP" altLang="en-US" sz="1200" dirty="0">
                <a:latin typeface="メイリオ"/>
                <a:ea typeface="メイリオ"/>
                <a:cs typeface="メイリオ"/>
              </a:rPr>
              <a:t>：厚雲に包まれるもっちり刺激！</a:t>
            </a:r>
            <a:endParaRPr lang="en-US" altLang="ja-JP" sz="1200" dirty="0">
              <a:latin typeface="メイリオ"/>
              <a:ea typeface="メイリオ"/>
              <a:cs typeface="メイリオ"/>
            </a:endParaRPr>
          </a:p>
          <a:p>
            <a:r>
              <a:rPr lang="ja-JP" altLang="en-US" sz="1200" dirty="0">
                <a:latin typeface="メイリオ"/>
                <a:ea typeface="メイリオ"/>
                <a:cs typeface="メイリオ"/>
              </a:rPr>
              <a:t>・指文字</a:t>
            </a:r>
            <a:r>
              <a:rPr lang="en-US" altLang="ja-JP" sz="1200" dirty="0">
                <a:latin typeface="メイリオ"/>
                <a:ea typeface="メイリオ"/>
                <a:cs typeface="メイリオ"/>
              </a:rPr>
              <a:t>EGG</a:t>
            </a:r>
            <a:r>
              <a:rPr lang="ja-JP" altLang="en-US" sz="1200" dirty="0">
                <a:latin typeface="メイリオ"/>
                <a:ea typeface="メイリオ"/>
                <a:cs typeface="メイリオ"/>
              </a:rPr>
              <a:t>（</a:t>
            </a:r>
            <a:r>
              <a:rPr lang="en-US" altLang="ja-JP" sz="1200" dirty="0">
                <a:latin typeface="メイリオ"/>
                <a:ea typeface="メイリオ"/>
                <a:cs typeface="メイリオ"/>
              </a:rPr>
              <a:t>SHINY[</a:t>
            </a:r>
            <a:r>
              <a:rPr lang="ja-JP" altLang="en-US" sz="1200" dirty="0">
                <a:latin typeface="メイリオ"/>
                <a:ea typeface="メイリオ"/>
                <a:cs typeface="メイリオ"/>
              </a:rPr>
              <a:t>シャイニー</a:t>
            </a:r>
            <a:r>
              <a:rPr lang="en-US" altLang="ja-JP" sz="1200" dirty="0">
                <a:latin typeface="メイリオ"/>
                <a:ea typeface="メイリオ"/>
                <a:cs typeface="メイリオ"/>
              </a:rPr>
              <a:t>]</a:t>
            </a:r>
            <a:r>
              <a:rPr lang="ja-JP" altLang="en-US" sz="1200" dirty="0">
                <a:latin typeface="メイリオ"/>
                <a:ea typeface="メイリオ"/>
                <a:cs typeface="メイリオ"/>
              </a:rPr>
              <a:t>）</a:t>
            </a:r>
            <a:r>
              <a:rPr lang="en-US" altLang="ja-JP" sz="1200" dirty="0">
                <a:latin typeface="メイリオ"/>
                <a:ea typeface="メイリオ"/>
                <a:cs typeface="メイリオ"/>
              </a:rPr>
              <a:t>	</a:t>
            </a:r>
            <a:r>
              <a:rPr lang="ja-JP" altLang="en-US" sz="1200" dirty="0">
                <a:latin typeface="メイリオ"/>
                <a:ea typeface="メイリオ"/>
                <a:cs typeface="メイリオ"/>
              </a:rPr>
              <a:t>：太陽突起のギラギラ刺激！</a:t>
            </a:r>
            <a:endParaRPr lang="en-US" altLang="ja-JP" sz="1200" dirty="0">
              <a:latin typeface="メイリオ"/>
              <a:ea typeface="メイリオ"/>
              <a:cs typeface="メイリオ"/>
            </a:endParaRPr>
          </a:p>
          <a:p>
            <a:pPr>
              <a:spcAft>
                <a:spcPts val="600"/>
              </a:spcAft>
            </a:pPr>
            <a:r>
              <a:rPr lang="ja-JP" altLang="en-US" sz="1200" dirty="0">
                <a:latin typeface="メイリオ"/>
                <a:ea typeface="メイリオ"/>
                <a:cs typeface="メイリオ"/>
              </a:rPr>
              <a:t>・赤スカル</a:t>
            </a:r>
            <a:r>
              <a:rPr lang="en-US" altLang="ja-JP" sz="1200" dirty="0">
                <a:latin typeface="メイリオ"/>
                <a:ea typeface="メイリオ"/>
                <a:cs typeface="メイリオ"/>
              </a:rPr>
              <a:t> </a:t>
            </a:r>
            <a:r>
              <a:rPr lang="ja-JP" altLang="en-US" sz="1200" dirty="0">
                <a:latin typeface="メイリオ"/>
                <a:ea typeface="メイリオ"/>
                <a:cs typeface="メイリオ"/>
              </a:rPr>
              <a:t>（</a:t>
            </a:r>
            <a:r>
              <a:rPr lang="en-US" altLang="ja-JP" sz="1200" dirty="0">
                <a:latin typeface="メイリオ"/>
                <a:ea typeface="メイリオ"/>
                <a:cs typeface="メイリオ"/>
              </a:rPr>
              <a:t>SURFER[</a:t>
            </a:r>
            <a:r>
              <a:rPr lang="ja-JP" altLang="en-US" sz="1200" dirty="0">
                <a:latin typeface="メイリオ"/>
                <a:ea typeface="メイリオ"/>
                <a:cs typeface="メイリオ"/>
              </a:rPr>
              <a:t>サーファー</a:t>
            </a:r>
            <a:r>
              <a:rPr lang="en-US" altLang="ja-JP" sz="1200" dirty="0">
                <a:latin typeface="メイリオ"/>
                <a:ea typeface="メイリオ"/>
                <a:cs typeface="メイリオ"/>
              </a:rPr>
              <a:t>]</a:t>
            </a:r>
            <a:r>
              <a:rPr lang="ja-JP" altLang="en-US" sz="1200" dirty="0">
                <a:latin typeface="メイリオ"/>
                <a:ea typeface="メイリオ"/>
                <a:cs typeface="メイリオ"/>
              </a:rPr>
              <a:t>）</a:t>
            </a:r>
            <a:r>
              <a:rPr lang="en-US" altLang="ja-JP" sz="1200" dirty="0">
                <a:latin typeface="メイリオ"/>
                <a:ea typeface="メイリオ"/>
                <a:cs typeface="メイリオ"/>
              </a:rPr>
              <a:t>	</a:t>
            </a:r>
            <a:r>
              <a:rPr lang="ja-JP" altLang="en-US" sz="1200" dirty="0">
                <a:latin typeface="メイリオ"/>
                <a:ea typeface="メイリオ"/>
                <a:cs typeface="メイリオ"/>
              </a:rPr>
              <a:t>：荒波エッジのブルブル刺激！</a:t>
            </a:r>
            <a:endParaRPr lang="en-US" altLang="ja-JP" sz="1200" dirty="0">
              <a:latin typeface="メイリオ"/>
              <a:ea typeface="メイリオ"/>
              <a:cs typeface="メイリオ"/>
            </a:endParaRPr>
          </a:p>
          <a:p>
            <a:r>
              <a:rPr lang="en-US" altLang="ja-JP" sz="1000" dirty="0">
                <a:solidFill>
                  <a:srgbClr val="FF0000"/>
                </a:solidFill>
                <a:latin typeface="メイリオ"/>
                <a:ea typeface="メイリオ"/>
                <a:cs typeface="メイリオ"/>
              </a:rPr>
              <a:t>※TENGA EGG</a:t>
            </a:r>
            <a:r>
              <a:rPr lang="ja-JP" altLang="en-US" sz="1000" dirty="0">
                <a:solidFill>
                  <a:srgbClr val="FF0000"/>
                </a:solidFill>
                <a:latin typeface="メイリオ"/>
                <a:ea typeface="メイリオ"/>
                <a:cs typeface="メイリオ"/>
              </a:rPr>
              <a:t>を頭からかぶるなどの行為は絶対におやめください。</a:t>
            </a:r>
            <a:endParaRPr lang="en-US" altLang="ja-JP" sz="1000" dirty="0">
              <a:solidFill>
                <a:srgbClr val="FF0000"/>
              </a:solidFill>
              <a:latin typeface="メイリオ"/>
              <a:ea typeface="メイリオ"/>
              <a:cs typeface="メイリオ"/>
            </a:endParaRPr>
          </a:p>
          <a:p>
            <a:r>
              <a:rPr lang="en-US" altLang="ja-JP" sz="1000" dirty="0">
                <a:solidFill>
                  <a:srgbClr val="FF0000"/>
                </a:solidFill>
                <a:latin typeface="メイリオ"/>
                <a:ea typeface="メイリオ"/>
                <a:cs typeface="メイリオ"/>
              </a:rPr>
              <a:t>※</a:t>
            </a:r>
            <a:r>
              <a:rPr lang="ja-JP" altLang="en-US" sz="1000" dirty="0">
                <a:solidFill>
                  <a:srgbClr val="FF0000"/>
                </a:solidFill>
                <a:latin typeface="メイリオ"/>
                <a:ea typeface="メイリオ"/>
                <a:cs typeface="メイリオ"/>
              </a:rPr>
              <a:t>本セット製品は</a:t>
            </a:r>
            <a:r>
              <a:rPr lang="en-US" altLang="ja-JP" sz="1000" dirty="0">
                <a:solidFill>
                  <a:srgbClr val="FF0000"/>
                </a:solidFill>
                <a:latin typeface="メイリオ"/>
                <a:ea typeface="メイリオ"/>
                <a:cs typeface="メイリオ"/>
              </a:rPr>
              <a:t>18</a:t>
            </a:r>
            <a:r>
              <a:rPr lang="ja-JP" altLang="en-US" sz="1000" dirty="0">
                <a:solidFill>
                  <a:srgbClr val="FF0000"/>
                </a:solidFill>
                <a:latin typeface="メイリオ"/>
                <a:ea typeface="メイリオ"/>
                <a:cs typeface="メイリオ"/>
              </a:rPr>
              <a:t>歳以上限定になります。</a:t>
            </a:r>
            <a:endParaRPr lang="en-US" altLang="ja-JP" sz="1200" dirty="0">
              <a:solidFill>
                <a:srgbClr val="FF0000"/>
              </a:solidFill>
              <a:latin typeface="メイリオ"/>
              <a:ea typeface="メイリオ"/>
              <a:cs typeface="メイリオ"/>
            </a:endParaRPr>
          </a:p>
        </p:txBody>
      </p:sp>
      <p:sp>
        <p:nvSpPr>
          <p:cNvPr id="29" name="テキスト ボックス 28"/>
          <p:cNvSpPr txBox="1"/>
          <p:nvPr/>
        </p:nvSpPr>
        <p:spPr>
          <a:xfrm>
            <a:off x="440664" y="5160188"/>
            <a:ext cx="5940000" cy="307777"/>
          </a:xfrm>
          <a:prstGeom prst="rect">
            <a:avLst/>
          </a:prstGeom>
          <a:solidFill>
            <a:schemeClr val="tx1"/>
          </a:solidFill>
        </p:spPr>
        <p:txBody>
          <a:bodyPr wrap="square" rtlCol="0">
            <a:spAutoFit/>
          </a:bodyPr>
          <a:lstStyle/>
          <a:p>
            <a:pPr algn="ctr"/>
            <a:r>
              <a:rPr kumimoji="0" lang="ja-JP" altLang="en-US" sz="1400" b="1" dirty="0">
                <a:solidFill>
                  <a:srgbClr val="FFFFFF"/>
                </a:solidFill>
                <a:latin typeface="メイリオ"/>
                <a:ea typeface="メイリオ"/>
                <a:cs typeface="メイリオ"/>
                <a:sym typeface="ヒラギノ角ゴ Pro W3" pitchFamily="-111" charset="-128"/>
              </a:rPr>
              <a:t>オリジナル</a:t>
            </a:r>
            <a:r>
              <a:rPr kumimoji="0" lang="en-US" altLang="ja-JP" sz="1400" b="1" dirty="0">
                <a:solidFill>
                  <a:srgbClr val="FFFFFF"/>
                </a:solidFill>
                <a:latin typeface="メイリオ"/>
                <a:ea typeface="メイリオ"/>
                <a:cs typeface="メイリオ"/>
                <a:sym typeface="ヒラギノ角ゴ Pro W3" pitchFamily="-111" charset="-128"/>
              </a:rPr>
              <a:t>TENGA EGG</a:t>
            </a:r>
            <a:r>
              <a:rPr kumimoji="0" lang="ja-JP" altLang="en-US" sz="1400" b="1" dirty="0">
                <a:solidFill>
                  <a:srgbClr val="FFFFFF"/>
                </a:solidFill>
                <a:latin typeface="メイリオ"/>
                <a:ea typeface="メイリオ"/>
                <a:cs typeface="メイリオ"/>
                <a:sym typeface="ヒラギノ角ゴ Pro W3" pitchFamily="-111" charset="-128"/>
              </a:rPr>
              <a:t>詳細</a:t>
            </a:r>
          </a:p>
        </p:txBody>
      </p:sp>
      <p:sp>
        <p:nvSpPr>
          <p:cNvPr id="22" name="正方形/長方形 21"/>
          <p:cNvSpPr/>
          <p:nvPr/>
        </p:nvSpPr>
        <p:spPr>
          <a:xfrm>
            <a:off x="461962" y="9185594"/>
            <a:ext cx="6396037" cy="58261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t">
              <a:spcBef>
                <a:spcPct val="20000"/>
              </a:spcBef>
              <a:defRPr/>
            </a:pPr>
            <a:r>
              <a:rPr lang="en-US" altLang="ja-JP" dirty="0">
                <a:solidFill>
                  <a:schemeClr val="tx1"/>
                </a:solidFill>
                <a:latin typeface="メイリオ"/>
                <a:ea typeface="メイリオ"/>
                <a:cs typeface="メイリオ"/>
              </a:rPr>
              <a:t>【</a:t>
            </a:r>
            <a:r>
              <a:rPr lang="ja-JP" altLang="en-US" dirty="0">
                <a:solidFill>
                  <a:schemeClr val="tx1"/>
                </a:solidFill>
                <a:latin typeface="メイリオ"/>
                <a:ea typeface="メイリオ"/>
                <a:cs typeface="メイリオ"/>
              </a:rPr>
              <a:t>本件に関するお問い合わせ</a:t>
            </a:r>
            <a:r>
              <a:rPr lang="en-US" altLang="ja-JP" dirty="0">
                <a:solidFill>
                  <a:schemeClr val="tx1"/>
                </a:solidFill>
                <a:latin typeface="メイリオ"/>
                <a:ea typeface="メイリオ"/>
                <a:cs typeface="メイリオ"/>
              </a:rPr>
              <a:t>】</a:t>
            </a:r>
          </a:p>
          <a:p>
            <a:r>
              <a:rPr lang="en-US" altLang="ja-JP" dirty="0">
                <a:solidFill>
                  <a:schemeClr val="tx1"/>
                </a:solidFill>
                <a:latin typeface="メイリオ"/>
                <a:ea typeface="メイリオ"/>
                <a:cs typeface="メイリオ"/>
              </a:rPr>
              <a:t>●</a:t>
            </a:r>
            <a:r>
              <a:rPr lang="ja-JP" altLang="en-US" dirty="0">
                <a:solidFill>
                  <a:schemeClr val="tx1"/>
                </a:solidFill>
                <a:latin typeface="メイリオ"/>
                <a:ea typeface="メイリオ"/>
                <a:cs typeface="メイリオ"/>
              </a:rPr>
              <a:t>株式会社</a:t>
            </a:r>
            <a:r>
              <a:rPr lang="en-US" altLang="ja-JP" dirty="0">
                <a:solidFill>
                  <a:schemeClr val="tx1"/>
                </a:solidFill>
                <a:latin typeface="メイリオ"/>
                <a:ea typeface="メイリオ"/>
                <a:cs typeface="メイリオ"/>
              </a:rPr>
              <a:t>TENGA </a:t>
            </a:r>
            <a:r>
              <a:rPr lang="ja-JP" altLang="en-US" dirty="0">
                <a:solidFill>
                  <a:schemeClr val="tx1"/>
                </a:solidFill>
                <a:latin typeface="メイリオ"/>
                <a:ea typeface="メイリオ"/>
                <a:cs typeface="メイリオ"/>
              </a:rPr>
              <a:t>担当：西野 </a:t>
            </a:r>
            <a:r>
              <a:rPr lang="en-US" altLang="ja-JP" dirty="0" err="1">
                <a:solidFill>
                  <a:schemeClr val="tx1"/>
                </a:solidFill>
                <a:latin typeface="メイリオ"/>
                <a:ea typeface="メイリオ"/>
                <a:cs typeface="メイリオ"/>
                <a:sym typeface="ヒラギノ角ゴ Pro W3" charset="0"/>
                <a:hlinkClick r:id="rId2" action="ppaction://hlinkfile"/>
              </a:rPr>
              <a:t>nishino@tenga.co.jp</a:t>
            </a:r>
            <a:r>
              <a:rPr lang="en-US" altLang="ja-JP" dirty="0">
                <a:solidFill>
                  <a:schemeClr val="tx1"/>
                </a:solidFill>
                <a:latin typeface="メイリオ"/>
                <a:ea typeface="メイリオ"/>
                <a:cs typeface="メイリオ"/>
                <a:hlinkClick r:id="rId2" action="ppaction://hlinkfile"/>
              </a:rPr>
              <a:t> </a:t>
            </a:r>
            <a:r>
              <a:rPr lang="ja-JP" altLang="en-US" dirty="0">
                <a:solidFill>
                  <a:schemeClr val="tx1"/>
                </a:solidFill>
                <a:latin typeface="メイリオ"/>
                <a:ea typeface="メイリオ"/>
                <a:cs typeface="メイリオ"/>
              </a:rPr>
              <a:t>、</a:t>
            </a:r>
            <a:endParaRPr lang="en-US" altLang="ja-JP" dirty="0">
              <a:solidFill>
                <a:schemeClr val="tx1"/>
              </a:solidFill>
              <a:latin typeface="メイリオ"/>
              <a:ea typeface="メイリオ"/>
              <a:cs typeface="メイリオ"/>
            </a:endParaRPr>
          </a:p>
          <a:p>
            <a:r>
              <a:rPr lang="en-US" altLang="ja-JP" dirty="0">
                <a:solidFill>
                  <a:schemeClr val="tx1"/>
                </a:solidFill>
                <a:latin typeface="メイリオ"/>
                <a:ea typeface="メイリオ"/>
                <a:cs typeface="メイリオ"/>
                <a:sym typeface="ヒラギノ角ゴ Pro W3" charset="0"/>
              </a:rPr>
              <a:t>			 </a:t>
            </a:r>
            <a:r>
              <a:rPr lang="ja-JP" altLang="en-US" dirty="0">
                <a:solidFill>
                  <a:schemeClr val="tx1"/>
                </a:solidFill>
                <a:latin typeface="メイリオ"/>
                <a:ea typeface="メイリオ"/>
                <a:cs typeface="メイリオ"/>
                <a:sym typeface="ヒラギノ角ゴ Pro W3" charset="0"/>
              </a:rPr>
              <a:t>松本（行）</a:t>
            </a:r>
            <a:r>
              <a:rPr lang="en-US" altLang="ja-JP" dirty="0">
                <a:solidFill>
                  <a:schemeClr val="tx1"/>
                </a:solidFill>
                <a:latin typeface="メイリオ"/>
                <a:ea typeface="メイリオ"/>
                <a:cs typeface="メイリオ"/>
                <a:sym typeface="ヒラギノ角ゴ Pro W3" charset="0"/>
                <a:hlinkClick r:id="rId3"/>
              </a:rPr>
              <a:t>y_matsumoto@tenga.co.jp</a:t>
            </a:r>
            <a:endParaRPr lang="en-US" altLang="ja-JP" dirty="0">
              <a:solidFill>
                <a:schemeClr val="tx1"/>
              </a:solidFill>
              <a:latin typeface="メイリオ"/>
              <a:ea typeface="メイリオ"/>
              <a:cs typeface="メイリオ"/>
              <a:sym typeface="ヒラギノ角ゴ Pro W3" charset="0"/>
            </a:endParaRPr>
          </a:p>
          <a:p>
            <a:r>
              <a:rPr lang="en-US" altLang="ja-JP" dirty="0">
                <a:solidFill>
                  <a:schemeClr val="tx1"/>
                </a:solidFill>
                <a:latin typeface="メイリオ"/>
                <a:ea typeface="メイリオ"/>
                <a:cs typeface="メイリオ"/>
              </a:rPr>
              <a:t>● TEL</a:t>
            </a:r>
            <a:r>
              <a:rPr lang="ja-JP" altLang="en-US" dirty="0">
                <a:solidFill>
                  <a:schemeClr val="tx1"/>
                </a:solidFill>
                <a:latin typeface="メイリオ"/>
                <a:ea typeface="メイリオ"/>
                <a:cs typeface="メイリオ"/>
              </a:rPr>
              <a:t>：</a:t>
            </a:r>
            <a:r>
              <a:rPr lang="en-US" altLang="ja-JP" dirty="0">
                <a:solidFill>
                  <a:schemeClr val="tx1"/>
                </a:solidFill>
                <a:latin typeface="メイリオ"/>
                <a:ea typeface="メイリオ"/>
                <a:cs typeface="メイリオ"/>
              </a:rPr>
              <a:t>03-5418-5590 </a:t>
            </a:r>
          </a:p>
          <a:p>
            <a:r>
              <a:rPr lang="en-US" altLang="ja-JP" dirty="0">
                <a:solidFill>
                  <a:schemeClr val="tx1"/>
                </a:solidFill>
                <a:latin typeface="メイリオ"/>
                <a:ea typeface="メイリオ"/>
                <a:cs typeface="メイリオ"/>
              </a:rPr>
              <a:t>● TENGA</a:t>
            </a:r>
            <a:r>
              <a:rPr lang="ja-JP" altLang="en-US" dirty="0">
                <a:solidFill>
                  <a:schemeClr val="tx1"/>
                </a:solidFill>
                <a:latin typeface="メイリオ"/>
                <a:ea typeface="メイリオ"/>
                <a:cs typeface="メイリオ"/>
              </a:rPr>
              <a:t>コーポレートサイト：</a:t>
            </a:r>
            <a:r>
              <a:rPr lang="en-US" altLang="ja-JP" dirty="0">
                <a:solidFill>
                  <a:schemeClr val="tx1"/>
                </a:solidFill>
                <a:latin typeface="メイリオ"/>
                <a:ea typeface="メイリオ"/>
                <a:cs typeface="メイリオ"/>
                <a:hlinkClick r:id="rId4"/>
              </a:rPr>
              <a:t>https://tenga-group.com/</a:t>
            </a:r>
            <a:r>
              <a:rPr lang="en-US" altLang="ja-JP" dirty="0">
                <a:solidFill>
                  <a:schemeClr val="tx1"/>
                </a:solidFill>
                <a:latin typeface="メイリオ"/>
                <a:ea typeface="メイリオ"/>
                <a:cs typeface="メイリオ"/>
              </a:rPr>
              <a:t> </a:t>
            </a:r>
          </a:p>
        </p:txBody>
      </p:sp>
      <p:cxnSp>
        <p:nvCxnSpPr>
          <p:cNvPr id="25" name="直線コネクタ 17"/>
          <p:cNvCxnSpPr>
            <a:cxnSpLocks noChangeShapeType="1"/>
          </p:cNvCxnSpPr>
          <p:nvPr/>
        </p:nvCxnSpPr>
        <p:spPr bwMode="auto">
          <a:xfrm>
            <a:off x="436563" y="8989449"/>
            <a:ext cx="5940000" cy="1588"/>
          </a:xfrm>
          <a:prstGeom prst="line">
            <a:avLst/>
          </a:prstGeom>
          <a:noFill/>
          <a:ln w="9525">
            <a:solidFill>
              <a:schemeClr val="tx1"/>
            </a:solidFill>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cxnSp>
      <p:pic>
        <p:nvPicPr>
          <p:cNvPr id="32" name="図 31" descr="DCEG-VP_01_1000.1000.jpg"/>
          <p:cNvPicPr>
            <a:picLocks noChangeAspect="1"/>
          </p:cNvPicPr>
          <p:nvPr/>
        </p:nvPicPr>
        <p:blipFill>
          <a:blip r:embed="rId5" cstate="print"/>
          <a:srcRect t="14444" b="17222"/>
          <a:stretch>
            <a:fillRect/>
          </a:stretch>
        </p:blipFill>
        <p:spPr>
          <a:xfrm>
            <a:off x="520700" y="7111448"/>
            <a:ext cx="2581463" cy="1764000"/>
          </a:xfrm>
          <a:prstGeom prst="rect">
            <a:avLst/>
          </a:prstGeom>
        </p:spPr>
      </p:pic>
      <p:pic>
        <p:nvPicPr>
          <p:cNvPr id="37" name="図 36" descr="EGG_使用説明_RGB.jpg"/>
          <p:cNvPicPr>
            <a:picLocks noChangeAspect="1"/>
          </p:cNvPicPr>
          <p:nvPr/>
        </p:nvPicPr>
        <p:blipFill>
          <a:blip r:embed="rId6" cstate="print"/>
          <a:srcRect b="5236"/>
          <a:stretch>
            <a:fillRect/>
          </a:stretch>
        </p:blipFill>
        <p:spPr>
          <a:xfrm>
            <a:off x="4129164" y="2679700"/>
            <a:ext cx="1617134" cy="2298700"/>
          </a:xfrm>
          <a:prstGeom prst="rect">
            <a:avLst/>
          </a:prstGeom>
        </p:spPr>
      </p:pic>
      <p:pic>
        <p:nvPicPr>
          <p:cNvPr id="12" name="図 11" descr="EGG_2nd_pack.jpg"/>
          <p:cNvPicPr>
            <a:picLocks noChangeAspect="1"/>
          </p:cNvPicPr>
          <p:nvPr/>
        </p:nvPicPr>
        <p:blipFill>
          <a:blip r:embed="rId7" cstate="print"/>
          <a:srcRect l="19630" t="17199" r="17222" b="24983"/>
          <a:stretch>
            <a:fillRect/>
          </a:stretch>
        </p:blipFill>
        <p:spPr>
          <a:xfrm>
            <a:off x="520700" y="2960216"/>
            <a:ext cx="2891942" cy="1764000"/>
          </a:xfrm>
          <a:prstGeom prst="rect">
            <a:avLst/>
          </a:prstGeom>
        </p:spPr>
      </p:pic>
      <p:sp>
        <p:nvSpPr>
          <p:cNvPr id="13" name="正方形/長方形 12"/>
          <p:cNvSpPr/>
          <p:nvPr/>
        </p:nvSpPr>
        <p:spPr>
          <a:xfrm>
            <a:off x="3716884" y="4911095"/>
            <a:ext cx="2441694" cy="261610"/>
          </a:xfrm>
          <a:prstGeom prst="rect">
            <a:avLst/>
          </a:prstGeom>
        </p:spPr>
        <p:txBody>
          <a:bodyPr wrap="none">
            <a:spAutoFit/>
          </a:bodyPr>
          <a:lstStyle/>
          <a:p>
            <a:r>
              <a:rPr lang="ja-JP" altLang="en-US" dirty="0">
                <a:latin typeface="メイリオ"/>
                <a:ea typeface="メイリオ"/>
                <a:cs typeface="メイリオ"/>
              </a:rPr>
              <a:t>びよーんと伸びる超ストレッチ素材</a:t>
            </a:r>
          </a:p>
        </p:txBody>
      </p:sp>
      <p:sp>
        <p:nvSpPr>
          <p:cNvPr id="14" name="正方形/長方形 13"/>
          <p:cNvSpPr/>
          <p:nvPr/>
        </p:nvSpPr>
        <p:spPr>
          <a:xfrm>
            <a:off x="1474530" y="4771395"/>
            <a:ext cx="1005403" cy="261610"/>
          </a:xfrm>
          <a:prstGeom prst="rect">
            <a:avLst/>
          </a:prstGeom>
        </p:spPr>
        <p:txBody>
          <a:bodyPr wrap="none">
            <a:spAutoFit/>
          </a:bodyPr>
          <a:lstStyle/>
          <a:p>
            <a:r>
              <a:rPr lang="en-US" altLang="ja-JP" dirty="0">
                <a:latin typeface="メイリオ"/>
                <a:ea typeface="メイリオ"/>
                <a:cs typeface="メイリオ"/>
              </a:rPr>
              <a:t>TENGA EGG</a:t>
            </a:r>
            <a:endParaRPr lang="ja-JP" altLang="en-US" dirty="0">
              <a:latin typeface="メイリオ"/>
              <a:ea typeface="メイリオ"/>
              <a:cs typeface="メイリオ"/>
            </a:endParaRPr>
          </a:p>
        </p:txBody>
      </p:sp>
      <p:pic>
        <p:nvPicPr>
          <p:cNvPr id="3" name="図 2" descr="スクリーンショット 2018-01-26 18.42.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33763" y="7471833"/>
            <a:ext cx="2705100" cy="939800"/>
          </a:xfrm>
          <a:prstGeom prst="rect">
            <a:avLst/>
          </a:prstGeom>
        </p:spPr>
      </p:pic>
    </p:spTree>
    <p:extLst>
      <p:ext uri="{BB962C8B-B14F-4D97-AF65-F5344CB8AC3E}">
        <p14:creationId xmlns:p14="http://schemas.microsoft.com/office/powerpoint/2010/main" val="27783988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13717</TotalTime>
  <Words>765</Words>
  <Application>Microsoft Office PowerPoint</Application>
  <PresentationFormat>A4 210 x 297 mm</PresentationFormat>
  <Paragraphs>79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ヒラギノ角ゴ Pro W3</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寒い日だからこそ、温めたい。 新感覚あったかオナニー</dc:title>
  <dc:creator>工藤真史奈</dc:creator>
  <cp:lastModifiedBy>nomura</cp:lastModifiedBy>
  <cp:revision>253</cp:revision>
  <cp:lastPrinted>2018-01-29T01:56:54Z</cp:lastPrinted>
  <dcterms:created xsi:type="dcterms:W3CDTF">2018-01-30T09:51:50Z</dcterms:created>
  <dcterms:modified xsi:type="dcterms:W3CDTF">2018-01-31T05:01:49Z</dcterms:modified>
</cp:coreProperties>
</file>